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7"/>
  </p:notesMasterIdLst>
  <p:sldIdLst>
    <p:sldId id="261" r:id="rId3"/>
    <p:sldId id="262" r:id="rId4"/>
    <p:sldId id="311" r:id="rId5"/>
    <p:sldId id="297" r:id="rId6"/>
    <p:sldId id="281" r:id="rId7"/>
    <p:sldId id="298" r:id="rId8"/>
    <p:sldId id="310" r:id="rId9"/>
    <p:sldId id="301" r:id="rId10"/>
    <p:sldId id="313" r:id="rId11"/>
    <p:sldId id="304" r:id="rId12"/>
    <p:sldId id="294" r:id="rId13"/>
    <p:sldId id="314" r:id="rId14"/>
    <p:sldId id="316" r:id="rId15"/>
    <p:sldId id="305" r:id="rId16"/>
    <p:sldId id="306" r:id="rId17"/>
    <p:sldId id="299" r:id="rId18"/>
    <p:sldId id="300" r:id="rId19"/>
    <p:sldId id="307" r:id="rId20"/>
    <p:sldId id="309" r:id="rId21"/>
    <p:sldId id="308" r:id="rId22"/>
    <p:sldId id="312" r:id="rId23"/>
    <p:sldId id="279" r:id="rId24"/>
    <p:sldId id="315" r:id="rId25"/>
    <p:sldId id="320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AA0"/>
    <a:srgbClr val="2E5B68"/>
    <a:srgbClr val="E45454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416"/>
  </p:normalViewPr>
  <p:slideViewPr>
    <p:cSldViewPr snapToGrid="0" snapToObjects="1">
      <p:cViewPr>
        <p:scale>
          <a:sx n="75" d="100"/>
          <a:sy n="75" d="100"/>
        </p:scale>
        <p:origin x="97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ong" userId="0efe8fb0d6d445db" providerId="LiveId" clId="{22017930-6D34-4F30-85BB-B2EE8BC7AA7C}"/>
    <pc:docChg chg="undo custSel addSld delSld modSld sldOrd">
      <pc:chgData name="Song Song" userId="0efe8fb0d6d445db" providerId="LiveId" clId="{22017930-6D34-4F30-85BB-B2EE8BC7AA7C}" dt="2019-03-14T12:18:45.462" v="1749" actId="1076"/>
      <pc:docMkLst>
        <pc:docMk/>
      </pc:docMkLst>
      <pc:sldChg chg="modSp">
        <pc:chgData name="Song Song" userId="0efe8fb0d6d445db" providerId="LiveId" clId="{22017930-6D34-4F30-85BB-B2EE8BC7AA7C}" dt="2019-03-14T03:32:37.864" v="929" actId="20577"/>
        <pc:sldMkLst>
          <pc:docMk/>
          <pc:sldMk cId="1977648522" sldId="261"/>
        </pc:sldMkLst>
        <pc:spChg chg="mod">
          <ac:chgData name="Song Song" userId="0efe8fb0d6d445db" providerId="LiveId" clId="{22017930-6D34-4F30-85BB-B2EE8BC7AA7C}" dt="2019-03-14T03:32:37.864" v="929" actId="20577"/>
          <ac:spMkLst>
            <pc:docMk/>
            <pc:sldMk cId="1977648522" sldId="261"/>
            <ac:spMk id="5" creationId="{22697142-BBBC-4782-A7B1-91CEF693FF10}"/>
          </ac:spMkLst>
        </pc:spChg>
      </pc:sldChg>
      <pc:sldChg chg="addSp delSp modSp ord">
        <pc:chgData name="Song Song" userId="0efe8fb0d6d445db" providerId="LiveId" clId="{22017930-6D34-4F30-85BB-B2EE8BC7AA7C}" dt="2019-03-14T12:17:50.484" v="1743" actId="20577"/>
        <pc:sldMkLst>
          <pc:docMk/>
          <pc:sldMk cId="3403773800" sldId="281"/>
        </pc:sldMkLst>
        <pc:spChg chg="mod">
          <ac:chgData name="Song Song" userId="0efe8fb0d6d445db" providerId="LiveId" clId="{22017930-6D34-4F30-85BB-B2EE8BC7AA7C}" dt="2019-03-14T12:17:25.428" v="1724" actId="1076"/>
          <ac:spMkLst>
            <pc:docMk/>
            <pc:sldMk cId="3403773800" sldId="281"/>
            <ac:spMk id="3" creationId="{7925AF31-A38B-4EAD-8937-481A674682FF}"/>
          </ac:spMkLst>
        </pc:spChg>
        <pc:spChg chg="add mod">
          <ac:chgData name="Song Song" userId="0efe8fb0d6d445db" providerId="LiveId" clId="{22017930-6D34-4F30-85BB-B2EE8BC7AA7C}" dt="2019-03-14T12:17:50.484" v="1743" actId="20577"/>
          <ac:spMkLst>
            <pc:docMk/>
            <pc:sldMk cId="3403773800" sldId="281"/>
            <ac:spMk id="5" creationId="{65EE6853-BA92-434E-BB41-538C08F5F4D5}"/>
          </ac:spMkLst>
        </pc:spChg>
        <pc:spChg chg="add del mod">
          <ac:chgData name="Song Song" userId="0efe8fb0d6d445db" providerId="LiveId" clId="{22017930-6D34-4F30-85BB-B2EE8BC7AA7C}" dt="2019-03-13T04:28:30.984" v="222" actId="478"/>
          <ac:spMkLst>
            <pc:docMk/>
            <pc:sldMk cId="3403773800" sldId="281"/>
            <ac:spMk id="5" creationId="{C69DA810-67E5-4D8B-9D0E-256270C7C422}"/>
          </ac:spMkLst>
        </pc:spChg>
        <pc:spChg chg="add del mod">
          <ac:chgData name="Song Song" userId="0efe8fb0d6d445db" providerId="LiveId" clId="{22017930-6D34-4F30-85BB-B2EE8BC7AA7C}" dt="2019-03-13T04:28:32.206" v="223" actId="478"/>
          <ac:spMkLst>
            <pc:docMk/>
            <pc:sldMk cId="3403773800" sldId="281"/>
            <ac:spMk id="6" creationId="{BA530602-6C55-4D59-8B1A-9D58723A9D61}"/>
          </ac:spMkLst>
        </pc:spChg>
        <pc:spChg chg="add del mod">
          <ac:chgData name="Song Song" userId="0efe8fb0d6d445db" providerId="LiveId" clId="{22017930-6D34-4F30-85BB-B2EE8BC7AA7C}" dt="2019-03-14T03:03:06.837" v="574" actId="478"/>
          <ac:spMkLst>
            <pc:docMk/>
            <pc:sldMk cId="3403773800" sldId="281"/>
            <ac:spMk id="8" creationId="{51D6D87D-118F-4A3E-9D3F-7F32851CE920}"/>
          </ac:spMkLst>
        </pc:spChg>
        <pc:picChg chg="mod">
          <ac:chgData name="Song Song" userId="0efe8fb0d6d445db" providerId="LiveId" clId="{22017930-6D34-4F30-85BB-B2EE8BC7AA7C}" dt="2019-03-14T12:17:35.636" v="1726" actId="1076"/>
          <ac:picMkLst>
            <pc:docMk/>
            <pc:sldMk cId="3403773800" sldId="281"/>
            <ac:picMk id="4" creationId="{133E65B3-E8A5-4D78-AA6B-D7E9B623A4FC}"/>
          </ac:picMkLst>
        </pc:picChg>
        <pc:picChg chg="add del mod">
          <ac:chgData name="Song Song" userId="0efe8fb0d6d445db" providerId="LiveId" clId="{22017930-6D34-4F30-85BB-B2EE8BC7AA7C}" dt="2019-03-13T04:28:29.446" v="221" actId="478"/>
          <ac:picMkLst>
            <pc:docMk/>
            <pc:sldMk cId="3403773800" sldId="281"/>
            <ac:picMk id="4" creationId="{A779F7A8-7282-4492-A877-10147B1AEC19}"/>
          </ac:picMkLst>
        </pc:picChg>
        <pc:picChg chg="add mod modCrop">
          <ac:chgData name="Song Song" userId="0efe8fb0d6d445db" providerId="LiveId" clId="{22017930-6D34-4F30-85BB-B2EE8BC7AA7C}" dt="2019-03-13T04:28:55.727" v="232" actId="1076"/>
          <ac:picMkLst>
            <pc:docMk/>
            <pc:sldMk cId="3403773800" sldId="281"/>
            <ac:picMk id="7" creationId="{61F4F522-CBCC-43B9-B9F9-838AEE6648D7}"/>
          </ac:picMkLst>
        </pc:picChg>
        <pc:picChg chg="add del mod modCrop">
          <ac:chgData name="Song Song" userId="0efe8fb0d6d445db" providerId="LiveId" clId="{22017930-6D34-4F30-85BB-B2EE8BC7AA7C}" dt="2019-03-13T04:31:58.868" v="247" actId="478"/>
          <ac:picMkLst>
            <pc:docMk/>
            <pc:sldMk cId="3403773800" sldId="281"/>
            <ac:picMk id="9" creationId="{BBAE4423-3C18-4E4B-A532-C9B4DAAE9FE1}"/>
          </ac:picMkLst>
        </pc:picChg>
      </pc:sldChg>
      <pc:sldChg chg="addSp delSp modSp add">
        <pc:chgData name="Song Song" userId="0efe8fb0d6d445db" providerId="LiveId" clId="{22017930-6D34-4F30-85BB-B2EE8BC7AA7C}" dt="2019-03-14T12:16:14.368" v="1665" actId="14100"/>
        <pc:sldMkLst>
          <pc:docMk/>
          <pc:sldMk cId="1538189797" sldId="294"/>
        </pc:sldMkLst>
        <pc:spChg chg="add mod">
          <ac:chgData name="Song Song" userId="0efe8fb0d6d445db" providerId="LiveId" clId="{22017930-6D34-4F30-85BB-B2EE8BC7AA7C}" dt="2019-03-10T08:14:25.915" v="179" actId="1076"/>
          <ac:spMkLst>
            <pc:docMk/>
            <pc:sldMk cId="1538189797" sldId="294"/>
            <ac:spMk id="3" creationId="{23BEA0DF-010A-4C5C-B8DD-9EC4278FF96A}"/>
          </ac:spMkLst>
        </pc:spChg>
        <pc:spChg chg="add del mod">
          <ac:chgData name="Song Song" userId="0efe8fb0d6d445db" providerId="LiveId" clId="{22017930-6D34-4F30-85BB-B2EE8BC7AA7C}" dt="2019-03-14T03:40:28.762" v="1063"/>
          <ac:spMkLst>
            <pc:docMk/>
            <pc:sldMk cId="1538189797" sldId="294"/>
            <ac:spMk id="4" creationId="{E01F1481-C1FB-4CE3-89B3-700A51F11F01}"/>
          </ac:spMkLst>
        </pc:spChg>
        <pc:spChg chg="add mod">
          <ac:chgData name="Song Song" userId="0efe8fb0d6d445db" providerId="LiveId" clId="{22017930-6D34-4F30-85BB-B2EE8BC7AA7C}" dt="2019-03-10T08:14:46.633" v="188" actId="1076"/>
          <ac:spMkLst>
            <pc:docMk/>
            <pc:sldMk cId="1538189797" sldId="294"/>
            <ac:spMk id="5" creationId="{F37E0BF3-41AA-4D86-B27D-24B9892C8BB3}"/>
          </ac:spMkLst>
        </pc:spChg>
        <pc:spChg chg="add mod">
          <ac:chgData name="Song Song" userId="0efe8fb0d6d445db" providerId="LiveId" clId="{22017930-6D34-4F30-85BB-B2EE8BC7AA7C}" dt="2019-03-14T12:15:59.729" v="1637" actId="113"/>
          <ac:spMkLst>
            <pc:docMk/>
            <pc:sldMk cId="1538189797" sldId="294"/>
            <ac:spMk id="6" creationId="{DED851F4-B321-4237-83C2-6BC155EA7F60}"/>
          </ac:spMkLst>
        </pc:spChg>
        <pc:spChg chg="add mod">
          <ac:chgData name="Song Song" userId="0efe8fb0d6d445db" providerId="LiveId" clId="{22017930-6D34-4F30-85BB-B2EE8BC7AA7C}" dt="2019-03-14T03:41:38.910" v="1085" actId="1076"/>
          <ac:spMkLst>
            <pc:docMk/>
            <pc:sldMk cId="1538189797" sldId="294"/>
            <ac:spMk id="7" creationId="{520A09F8-E2E2-49FF-A5A1-E5A5CE9803B5}"/>
          </ac:spMkLst>
        </pc:spChg>
        <pc:spChg chg="add">
          <ac:chgData name="Song Song" userId="0efe8fb0d6d445db" providerId="LiveId" clId="{22017930-6D34-4F30-85BB-B2EE8BC7AA7C}" dt="2019-03-14T03:10:25.487" v="741"/>
          <ac:spMkLst>
            <pc:docMk/>
            <pc:sldMk cId="1538189797" sldId="294"/>
            <ac:spMk id="8" creationId="{71DA585D-2709-43EC-B1BD-942DFC12896D}"/>
          </ac:spMkLst>
        </pc:spChg>
        <pc:spChg chg="add del mod">
          <ac:chgData name="Song Song" userId="0efe8fb0d6d445db" providerId="LiveId" clId="{22017930-6D34-4F30-85BB-B2EE8BC7AA7C}" dt="2019-03-14T12:12:21.397" v="1532" actId="767"/>
          <ac:spMkLst>
            <pc:docMk/>
            <pc:sldMk cId="1538189797" sldId="294"/>
            <ac:spMk id="11" creationId="{DE6DC7E9-ACE5-4CCB-8107-530CE407B496}"/>
          </ac:spMkLst>
        </pc:spChg>
        <pc:spChg chg="add mod">
          <ac:chgData name="Song Song" userId="0efe8fb0d6d445db" providerId="LiveId" clId="{22017930-6D34-4F30-85BB-B2EE8BC7AA7C}" dt="2019-03-14T12:16:14.368" v="1665" actId="14100"/>
          <ac:spMkLst>
            <pc:docMk/>
            <pc:sldMk cId="1538189797" sldId="294"/>
            <ac:spMk id="12" creationId="{6EBB698D-6132-46A4-A6A4-AD4159C87099}"/>
          </ac:spMkLst>
        </pc:spChg>
        <pc:spChg chg="add mod">
          <ac:chgData name="Song Song" userId="0efe8fb0d6d445db" providerId="LiveId" clId="{22017930-6D34-4F30-85BB-B2EE8BC7AA7C}" dt="2019-03-14T12:15:39.149" v="1628" actId="1076"/>
          <ac:spMkLst>
            <pc:docMk/>
            <pc:sldMk cId="1538189797" sldId="294"/>
            <ac:spMk id="13" creationId="{E959B11B-DC9E-41CC-83A2-76A0D5EC287D}"/>
          </ac:spMkLst>
        </pc:spChg>
        <pc:spChg chg="add del mod">
          <ac:chgData name="Song Song" userId="0efe8fb0d6d445db" providerId="LiveId" clId="{22017930-6D34-4F30-85BB-B2EE8BC7AA7C}" dt="2019-03-14T03:53:05.335" v="1151" actId="478"/>
          <ac:spMkLst>
            <pc:docMk/>
            <pc:sldMk cId="1538189797" sldId="294"/>
            <ac:spMk id="15" creationId="{2F7568E3-2C32-473F-AAB9-416FB8CE6AA1}"/>
          </ac:spMkLst>
        </pc:spChg>
        <pc:spChg chg="add mod">
          <ac:chgData name="Song Song" userId="0efe8fb0d6d445db" providerId="LiveId" clId="{22017930-6D34-4F30-85BB-B2EE8BC7AA7C}" dt="2019-03-14T03:49:36.024" v="1131" actId="20577"/>
          <ac:spMkLst>
            <pc:docMk/>
            <pc:sldMk cId="1538189797" sldId="294"/>
            <ac:spMk id="16" creationId="{A05DCDC5-52B1-47EF-94AF-6EEC6375AED6}"/>
          </ac:spMkLst>
        </pc:spChg>
        <pc:spChg chg="add mod">
          <ac:chgData name="Song Song" userId="0efe8fb0d6d445db" providerId="LiveId" clId="{22017930-6D34-4F30-85BB-B2EE8BC7AA7C}" dt="2019-03-14T12:10:20.343" v="1501" actId="1076"/>
          <ac:spMkLst>
            <pc:docMk/>
            <pc:sldMk cId="1538189797" sldId="294"/>
            <ac:spMk id="17" creationId="{2C084993-F26F-4D38-83CC-5C05B971A168}"/>
          </ac:spMkLst>
        </pc:spChg>
        <pc:spChg chg="add mod">
          <ac:chgData name="Song Song" userId="0efe8fb0d6d445db" providerId="LiveId" clId="{22017930-6D34-4F30-85BB-B2EE8BC7AA7C}" dt="2019-03-14T03:53:52.435" v="1162" actId="1076"/>
          <ac:spMkLst>
            <pc:docMk/>
            <pc:sldMk cId="1538189797" sldId="294"/>
            <ac:spMk id="18" creationId="{76196A4F-F01A-49A7-BA62-AE2B8D2BC742}"/>
          </ac:spMkLst>
        </pc:spChg>
        <pc:spChg chg="add mod">
          <ac:chgData name="Song Song" userId="0efe8fb0d6d445db" providerId="LiveId" clId="{22017930-6D34-4F30-85BB-B2EE8BC7AA7C}" dt="2019-03-14T03:54:45.051" v="1181" actId="208"/>
          <ac:spMkLst>
            <pc:docMk/>
            <pc:sldMk cId="1538189797" sldId="294"/>
            <ac:spMk id="21" creationId="{E0B1BFCA-6818-4A14-A624-EFB12A2772B1}"/>
          </ac:spMkLst>
        </pc:spChg>
        <pc:spChg chg="add mod">
          <ac:chgData name="Song Song" userId="0efe8fb0d6d445db" providerId="LiveId" clId="{22017930-6D34-4F30-85BB-B2EE8BC7AA7C}" dt="2019-03-14T03:59:17.866" v="1253" actId="207"/>
          <ac:spMkLst>
            <pc:docMk/>
            <pc:sldMk cId="1538189797" sldId="294"/>
            <ac:spMk id="22" creationId="{29E86C90-648E-4FE1-83D9-8A6683E44276}"/>
          </ac:spMkLst>
        </pc:spChg>
        <pc:spChg chg="add mod">
          <ac:chgData name="Song Song" userId="0efe8fb0d6d445db" providerId="LiveId" clId="{22017930-6D34-4F30-85BB-B2EE8BC7AA7C}" dt="2019-03-14T12:10:02.890" v="1498" actId="20577"/>
          <ac:spMkLst>
            <pc:docMk/>
            <pc:sldMk cId="1538189797" sldId="294"/>
            <ac:spMk id="24" creationId="{20A6B53E-390C-42BC-9DCA-D462C4ECCD0E}"/>
          </ac:spMkLst>
        </pc:spChg>
        <pc:spChg chg="add mod">
          <ac:chgData name="Song Song" userId="0efe8fb0d6d445db" providerId="LiveId" clId="{22017930-6D34-4F30-85BB-B2EE8BC7AA7C}" dt="2019-03-14T03:55:02.779" v="1187" actId="14100"/>
          <ac:spMkLst>
            <pc:docMk/>
            <pc:sldMk cId="1538189797" sldId="294"/>
            <ac:spMk id="26" creationId="{6E0F5C47-4CC2-41A4-99CC-64C66C66C9AC}"/>
          </ac:spMkLst>
        </pc:spChg>
        <pc:spChg chg="add del mod">
          <ac:chgData name="Song Song" userId="0efe8fb0d6d445db" providerId="LiveId" clId="{22017930-6D34-4F30-85BB-B2EE8BC7AA7C}" dt="2019-03-14T03:57:27.234" v="1209" actId="478"/>
          <ac:spMkLst>
            <pc:docMk/>
            <pc:sldMk cId="1538189797" sldId="294"/>
            <ac:spMk id="27" creationId="{5E87F293-1EDB-4917-8599-07D38F8DD6CA}"/>
          </ac:spMkLst>
        </pc:spChg>
        <pc:picChg chg="add del mod modCrop">
          <ac:chgData name="Song Song" userId="0efe8fb0d6d445db" providerId="LiveId" clId="{22017930-6D34-4F30-85BB-B2EE8BC7AA7C}" dt="2019-03-14T12:15:11.156" v="1621" actId="478"/>
          <ac:picMkLst>
            <pc:docMk/>
            <pc:sldMk cId="1538189797" sldId="294"/>
            <ac:picMk id="25" creationId="{74B41327-B0AA-4414-A482-263D8670B998}"/>
          </ac:picMkLst>
        </pc:picChg>
        <pc:picChg chg="add mod">
          <ac:chgData name="Song Song" userId="0efe8fb0d6d445db" providerId="LiveId" clId="{22017930-6D34-4F30-85BB-B2EE8BC7AA7C}" dt="2019-03-14T12:11:56.638" v="1520" actId="1076"/>
          <ac:picMkLst>
            <pc:docMk/>
            <pc:sldMk cId="1538189797" sldId="294"/>
            <ac:picMk id="27" creationId="{45F4FA10-B3B7-477F-958F-762E27DF88D5}"/>
          </ac:picMkLst>
        </pc:picChg>
        <pc:picChg chg="add del mod">
          <ac:chgData name="Song Song" userId="0efe8fb0d6d445db" providerId="LiveId" clId="{22017930-6D34-4F30-85BB-B2EE8BC7AA7C}" dt="2019-03-14T12:15:10.200" v="1620" actId="478"/>
          <ac:picMkLst>
            <pc:docMk/>
            <pc:sldMk cId="1538189797" sldId="294"/>
            <ac:picMk id="28" creationId="{ABAFBBBC-0D8B-4155-9098-8EC5B6B03385}"/>
          </ac:picMkLst>
        </pc:picChg>
        <pc:picChg chg="add del mod">
          <ac:chgData name="Song Song" userId="0efe8fb0d6d445db" providerId="LiveId" clId="{22017930-6D34-4F30-85BB-B2EE8BC7AA7C}" dt="2019-03-14T12:15:21.252" v="1624" actId="478"/>
          <ac:picMkLst>
            <pc:docMk/>
            <pc:sldMk cId="1538189797" sldId="294"/>
            <ac:picMk id="1025" creationId="{42216A85-1F41-4CF9-B855-D63C4447DD95}"/>
          </ac:picMkLst>
        </pc:picChg>
        <pc:picChg chg="add mod">
          <ac:chgData name="Song Song" userId="0efe8fb0d6d445db" providerId="LiveId" clId="{22017930-6D34-4F30-85BB-B2EE8BC7AA7C}" dt="2019-03-14T12:11:53.733" v="1518" actId="14100"/>
          <ac:picMkLst>
            <pc:docMk/>
            <pc:sldMk cId="1538189797" sldId="294"/>
            <ac:picMk id="1026" creationId="{E75AEF6C-04C7-4AC5-99C6-C58FB854D9C0}"/>
          </ac:picMkLst>
        </pc:picChg>
        <pc:picChg chg="add mod">
          <ac:chgData name="Song Song" userId="0efe8fb0d6d445db" providerId="LiveId" clId="{22017930-6D34-4F30-85BB-B2EE8BC7AA7C}" dt="2019-03-14T03:54:30.367" v="1176" actId="1076"/>
          <ac:picMkLst>
            <pc:docMk/>
            <pc:sldMk cId="1538189797" sldId="294"/>
            <ac:picMk id="1027" creationId="{E78B0524-8298-4E72-AE5E-707C4E4048B4}"/>
          </ac:picMkLst>
        </pc:picChg>
        <pc:cxnChg chg="add mod">
          <ac:chgData name="Song Song" userId="0efe8fb0d6d445db" providerId="LiveId" clId="{22017930-6D34-4F30-85BB-B2EE8BC7AA7C}" dt="2019-03-14T03:41:42.709" v="1087" actId="14100"/>
          <ac:cxnSpMkLst>
            <pc:docMk/>
            <pc:sldMk cId="1538189797" sldId="294"/>
            <ac:cxnSpMk id="9" creationId="{6E211400-69B8-49DB-A626-A4465A37F2D7}"/>
          </ac:cxnSpMkLst>
        </pc:cxnChg>
        <pc:cxnChg chg="add mod">
          <ac:chgData name="Song Song" userId="0efe8fb0d6d445db" providerId="LiveId" clId="{22017930-6D34-4F30-85BB-B2EE8BC7AA7C}" dt="2019-03-14T12:10:12.022" v="1500" actId="14100"/>
          <ac:cxnSpMkLst>
            <pc:docMk/>
            <pc:sldMk cId="1538189797" sldId="294"/>
            <ac:cxnSpMk id="19" creationId="{2A9E89B5-DD6F-4F78-AAFA-DA60E73B329F}"/>
          </ac:cxnSpMkLst>
        </pc:cxnChg>
        <pc:cxnChg chg="add mod">
          <ac:chgData name="Song Song" userId="0efe8fb0d6d445db" providerId="LiveId" clId="{22017930-6D34-4F30-85BB-B2EE8BC7AA7C}" dt="2019-03-14T12:10:22.806" v="1502" actId="14100"/>
          <ac:cxnSpMkLst>
            <pc:docMk/>
            <pc:sldMk cId="1538189797" sldId="294"/>
            <ac:cxnSpMk id="20" creationId="{FD9ED1D6-13D4-4910-A110-AE1A90D2A6AF}"/>
          </ac:cxnSpMkLst>
        </pc:cxnChg>
        <pc:cxnChg chg="add mod">
          <ac:chgData name="Song Song" userId="0efe8fb0d6d445db" providerId="LiveId" clId="{22017930-6D34-4F30-85BB-B2EE8BC7AA7C}" dt="2019-03-14T03:54:13.643" v="1173" actId="14100"/>
          <ac:cxnSpMkLst>
            <pc:docMk/>
            <pc:sldMk cId="1538189797" sldId="294"/>
            <ac:cxnSpMk id="23" creationId="{E639EC75-FBC7-4A60-9E89-998D30188209}"/>
          </ac:cxnSpMkLst>
        </pc:cxnChg>
        <pc:cxnChg chg="add mod">
          <ac:chgData name="Song Song" userId="0efe8fb0d6d445db" providerId="LiveId" clId="{22017930-6D34-4F30-85BB-B2EE8BC7AA7C}" dt="2019-03-14T12:15:55.253" v="1636" actId="1076"/>
          <ac:cxnSpMkLst>
            <pc:docMk/>
            <pc:sldMk cId="1538189797" sldId="294"/>
            <ac:cxnSpMk id="30" creationId="{88B7E930-5743-4F87-9378-B1508EA44800}"/>
          </ac:cxnSpMkLst>
        </pc:cxnChg>
      </pc:sldChg>
      <pc:sldChg chg="add ord">
        <pc:chgData name="Song Song" userId="0efe8fb0d6d445db" providerId="LiveId" clId="{22017930-6D34-4F30-85BB-B2EE8BC7AA7C}" dt="2019-03-13T04:50:30.967" v="367"/>
        <pc:sldMkLst>
          <pc:docMk/>
          <pc:sldMk cId="355345633" sldId="295"/>
        </pc:sldMkLst>
      </pc:sldChg>
      <pc:sldChg chg="add">
        <pc:chgData name="Song Song" userId="0efe8fb0d6d445db" providerId="LiveId" clId="{22017930-6D34-4F30-85BB-B2EE8BC7AA7C}" dt="2019-03-13T04:28:19.861" v="218"/>
        <pc:sldMkLst>
          <pc:docMk/>
          <pc:sldMk cId="590413650" sldId="296"/>
        </pc:sldMkLst>
      </pc:sldChg>
      <pc:sldChg chg="addSp delSp modSp add ord">
        <pc:chgData name="Song Song" userId="0efe8fb0d6d445db" providerId="LiveId" clId="{22017930-6D34-4F30-85BB-B2EE8BC7AA7C}" dt="2019-03-14T03:07:02.441" v="676" actId="1076"/>
        <pc:sldMkLst>
          <pc:docMk/>
          <pc:sldMk cId="917342056" sldId="297"/>
        </pc:sldMkLst>
        <pc:spChg chg="add del mod">
          <ac:chgData name="Song Song" userId="0efe8fb0d6d445db" providerId="LiveId" clId="{22017930-6D34-4F30-85BB-B2EE8BC7AA7C}" dt="2019-03-14T03:07:02.441" v="676" actId="1076"/>
          <ac:spMkLst>
            <pc:docMk/>
            <pc:sldMk cId="917342056" sldId="297"/>
            <ac:spMk id="3" creationId="{7925AF31-A38B-4EAD-8937-481A674682FF}"/>
          </ac:spMkLst>
        </pc:spChg>
        <pc:spChg chg="mod">
          <ac:chgData name="Song Song" userId="0efe8fb0d6d445db" providerId="LiveId" clId="{22017930-6D34-4F30-85BB-B2EE8BC7AA7C}" dt="2019-03-14T03:06:53.162" v="672" actId="20577"/>
          <ac:spMkLst>
            <pc:docMk/>
            <pc:sldMk cId="917342056" sldId="297"/>
            <ac:spMk id="8" creationId="{51D6D87D-118F-4A3E-9D3F-7F32851CE920}"/>
          </ac:spMkLst>
        </pc:spChg>
        <pc:picChg chg="del">
          <ac:chgData name="Song Song" userId="0efe8fb0d6d445db" providerId="LiveId" clId="{22017930-6D34-4F30-85BB-B2EE8BC7AA7C}" dt="2019-03-13T04:32:05.096" v="249" actId="478"/>
          <ac:picMkLst>
            <pc:docMk/>
            <pc:sldMk cId="917342056" sldId="297"/>
            <ac:picMk id="7" creationId="{61F4F522-CBCC-43B9-B9F9-838AEE6648D7}"/>
          </ac:picMkLst>
        </pc:picChg>
        <pc:picChg chg="mod">
          <ac:chgData name="Song Song" userId="0efe8fb0d6d445db" providerId="LiveId" clId="{22017930-6D34-4F30-85BB-B2EE8BC7AA7C}" dt="2019-03-14T03:06:12.953" v="616" actId="1076"/>
          <ac:picMkLst>
            <pc:docMk/>
            <pc:sldMk cId="917342056" sldId="297"/>
            <ac:picMk id="9" creationId="{BBAE4423-3C18-4E4B-A532-C9B4DAAE9FE1}"/>
          </ac:picMkLst>
        </pc:picChg>
      </pc:sldChg>
      <pc:sldChg chg="addSp delSp modSp add">
        <pc:chgData name="Song Song" userId="0efe8fb0d6d445db" providerId="LiveId" clId="{22017930-6D34-4F30-85BB-B2EE8BC7AA7C}" dt="2019-03-14T12:18:45.462" v="1749" actId="1076"/>
        <pc:sldMkLst>
          <pc:docMk/>
          <pc:sldMk cId="3432408079" sldId="298"/>
        </pc:sldMkLst>
        <pc:spChg chg="mod">
          <ac:chgData name="Song Song" userId="0efe8fb0d6d445db" providerId="LiveId" clId="{22017930-6D34-4F30-85BB-B2EE8BC7AA7C}" dt="2019-03-14T02:49:16.122" v="471" actId="20577"/>
          <ac:spMkLst>
            <pc:docMk/>
            <pc:sldMk cId="3432408079" sldId="298"/>
            <ac:spMk id="2" creationId="{55BD0B92-23E2-4914-9479-F6F01530568D}"/>
          </ac:spMkLst>
        </pc:spChg>
        <pc:spChg chg="add mod">
          <ac:chgData name="Song Song" userId="0efe8fb0d6d445db" providerId="LiveId" clId="{22017930-6D34-4F30-85BB-B2EE8BC7AA7C}" dt="2019-03-14T12:18:39.214" v="1747" actId="1076"/>
          <ac:spMkLst>
            <pc:docMk/>
            <pc:sldMk cId="3432408079" sldId="298"/>
            <ac:spMk id="3" creationId="{2ADCC096-EEF4-4E16-B5C4-400F4CC38CFC}"/>
          </ac:spMkLst>
        </pc:spChg>
        <pc:spChg chg="mod">
          <ac:chgData name="Song Song" userId="0efe8fb0d6d445db" providerId="LiveId" clId="{22017930-6D34-4F30-85BB-B2EE8BC7AA7C}" dt="2019-03-13T04:35:18.906" v="281"/>
          <ac:spMkLst>
            <pc:docMk/>
            <pc:sldMk cId="3432408079" sldId="298"/>
            <ac:spMk id="3" creationId="{7925AF31-A38B-4EAD-8937-481A674682FF}"/>
          </ac:spMkLst>
        </pc:spChg>
        <pc:spChg chg="add mod">
          <ac:chgData name="Song Song" userId="0efe8fb0d6d445db" providerId="LiveId" clId="{22017930-6D34-4F30-85BB-B2EE8BC7AA7C}" dt="2019-03-13T04:40:10.679" v="352" actId="1076"/>
          <ac:spMkLst>
            <pc:docMk/>
            <pc:sldMk cId="3432408079" sldId="298"/>
            <ac:spMk id="4" creationId="{47C32C30-ED77-4E93-B662-7D7977E63205}"/>
          </ac:spMkLst>
        </pc:spChg>
        <pc:spChg chg="add mod">
          <ac:chgData name="Song Song" userId="0efe8fb0d6d445db" providerId="LiveId" clId="{22017930-6D34-4F30-85BB-B2EE8BC7AA7C}" dt="2019-03-14T12:18:39.214" v="1747" actId="1076"/>
          <ac:spMkLst>
            <pc:docMk/>
            <pc:sldMk cId="3432408079" sldId="298"/>
            <ac:spMk id="5" creationId="{D7EDA863-5689-4394-BF7C-3C79D0A5BCB7}"/>
          </ac:spMkLst>
        </pc:spChg>
        <pc:spChg chg="add mod">
          <ac:chgData name="Song Song" userId="0efe8fb0d6d445db" providerId="LiveId" clId="{22017930-6D34-4F30-85BB-B2EE8BC7AA7C}" dt="2019-03-13T04:40:13.960" v="354" actId="1076"/>
          <ac:spMkLst>
            <pc:docMk/>
            <pc:sldMk cId="3432408079" sldId="298"/>
            <ac:spMk id="6" creationId="{9C77C3BC-6351-4AB4-8163-9BB463BD2FE1}"/>
          </ac:spMkLst>
        </pc:spChg>
        <pc:spChg chg="add mod">
          <ac:chgData name="Song Song" userId="0efe8fb0d6d445db" providerId="LiveId" clId="{22017930-6D34-4F30-85BB-B2EE8BC7AA7C}" dt="2019-03-13T04:38:12.897" v="344" actId="1076"/>
          <ac:spMkLst>
            <pc:docMk/>
            <pc:sldMk cId="3432408079" sldId="298"/>
            <ac:spMk id="7" creationId="{87C57677-89B7-4F0D-BBD1-7236F1F2A77F}"/>
          </ac:spMkLst>
        </pc:spChg>
        <pc:spChg chg="mod">
          <ac:chgData name="Song Song" userId="0efe8fb0d6d445db" providerId="LiveId" clId="{22017930-6D34-4F30-85BB-B2EE8BC7AA7C}" dt="2019-03-14T12:18:39.214" v="1747" actId="1076"/>
          <ac:spMkLst>
            <pc:docMk/>
            <pc:sldMk cId="3432408079" sldId="298"/>
            <ac:spMk id="8" creationId="{4E5D51F5-FD07-4B6D-816A-39B530F3B2DC}"/>
          </ac:spMkLst>
        </pc:spChg>
        <pc:spChg chg="del">
          <ac:chgData name="Song Song" userId="0efe8fb0d6d445db" providerId="LiveId" clId="{22017930-6D34-4F30-85BB-B2EE8BC7AA7C}" dt="2019-03-13T04:35:21.712" v="282" actId="478"/>
          <ac:spMkLst>
            <pc:docMk/>
            <pc:sldMk cId="3432408079" sldId="298"/>
            <ac:spMk id="8" creationId="{51D6D87D-118F-4A3E-9D3F-7F32851CE920}"/>
          </ac:spMkLst>
        </pc:spChg>
        <pc:spChg chg="mod">
          <ac:chgData name="Song Song" userId="0efe8fb0d6d445db" providerId="LiveId" clId="{22017930-6D34-4F30-85BB-B2EE8BC7AA7C}" dt="2019-03-14T12:18:39.214" v="1747" actId="1076"/>
          <ac:spMkLst>
            <pc:docMk/>
            <pc:sldMk cId="3432408079" sldId="298"/>
            <ac:spMk id="10" creationId="{3BA6A8A1-5DDA-4A67-ABB0-FF4C4C0D5AB1}"/>
          </ac:spMkLst>
        </pc:spChg>
        <pc:spChg chg="add mod">
          <ac:chgData name="Song Song" userId="0efe8fb0d6d445db" providerId="LiveId" clId="{22017930-6D34-4F30-85BB-B2EE8BC7AA7C}" dt="2019-03-13T04:40:16.534" v="355" actId="1076"/>
          <ac:spMkLst>
            <pc:docMk/>
            <pc:sldMk cId="3432408079" sldId="298"/>
            <ac:spMk id="10" creationId="{9854F671-C308-48EE-8BF2-B341B28A970C}"/>
          </ac:spMkLst>
        </pc:spChg>
        <pc:spChg chg="mod">
          <ac:chgData name="Song Song" userId="0efe8fb0d6d445db" providerId="LiveId" clId="{22017930-6D34-4F30-85BB-B2EE8BC7AA7C}" dt="2019-03-14T12:18:39.214" v="1747" actId="1076"/>
          <ac:spMkLst>
            <pc:docMk/>
            <pc:sldMk cId="3432408079" sldId="298"/>
            <ac:spMk id="11" creationId="{325691E1-1A9E-4F26-80AA-BC61C46547A9}"/>
          </ac:spMkLst>
        </pc:spChg>
        <pc:spChg chg="add del mod">
          <ac:chgData name="Song Song" userId="0efe8fb0d6d445db" providerId="LiveId" clId="{22017930-6D34-4F30-85BB-B2EE8BC7AA7C}" dt="2019-03-14T12:18:34.377" v="1746" actId="478"/>
          <ac:spMkLst>
            <pc:docMk/>
            <pc:sldMk cId="3432408079" sldId="298"/>
            <ac:spMk id="12" creationId="{D15603EA-1116-429A-B0F3-8A862C4E1423}"/>
          </ac:spMkLst>
        </pc:spChg>
        <pc:spChg chg="add mod">
          <ac:chgData name="Song Song" userId="0efe8fb0d6d445db" providerId="LiveId" clId="{22017930-6D34-4F30-85BB-B2EE8BC7AA7C}" dt="2019-03-14T12:18:39.214" v="1747" actId="1076"/>
          <ac:spMkLst>
            <pc:docMk/>
            <pc:sldMk cId="3432408079" sldId="298"/>
            <ac:spMk id="14" creationId="{37F18D6A-2DAB-4CA6-96E4-8D29FD48F993}"/>
          </ac:spMkLst>
        </pc:spChg>
        <pc:spChg chg="add del mod">
          <ac:chgData name="Song Song" userId="0efe8fb0d6d445db" providerId="LiveId" clId="{22017930-6D34-4F30-85BB-B2EE8BC7AA7C}" dt="2019-03-14T12:18:34.377" v="1746" actId="478"/>
          <ac:spMkLst>
            <pc:docMk/>
            <pc:sldMk cId="3432408079" sldId="298"/>
            <ac:spMk id="16" creationId="{EB957F9C-232B-4292-8149-42E12463D578}"/>
          </ac:spMkLst>
        </pc:spChg>
        <pc:spChg chg="add mod">
          <ac:chgData name="Song Song" userId="0efe8fb0d6d445db" providerId="LiveId" clId="{22017930-6D34-4F30-85BB-B2EE8BC7AA7C}" dt="2019-03-14T12:18:45.462" v="1749" actId="1076"/>
          <ac:spMkLst>
            <pc:docMk/>
            <pc:sldMk cId="3432408079" sldId="298"/>
            <ac:spMk id="18" creationId="{AD725C27-9EE9-4F7C-B61F-12365BE6D723}"/>
          </ac:spMkLst>
        </pc:spChg>
        <pc:spChg chg="add mod">
          <ac:chgData name="Song Song" userId="0efe8fb0d6d445db" providerId="LiveId" clId="{22017930-6D34-4F30-85BB-B2EE8BC7AA7C}" dt="2019-03-14T12:18:45.462" v="1749" actId="1076"/>
          <ac:spMkLst>
            <pc:docMk/>
            <pc:sldMk cId="3432408079" sldId="298"/>
            <ac:spMk id="19" creationId="{8A292CEC-A243-48FD-A558-A360E33BCFCF}"/>
          </ac:spMkLst>
        </pc:spChg>
        <pc:picChg chg="add mod">
          <ac:chgData name="Song Song" userId="0efe8fb0d6d445db" providerId="LiveId" clId="{22017930-6D34-4F30-85BB-B2EE8BC7AA7C}" dt="2019-03-14T12:18:39.214" v="1747" actId="1076"/>
          <ac:picMkLst>
            <pc:docMk/>
            <pc:sldMk cId="3432408079" sldId="298"/>
            <ac:picMk id="4" creationId="{E222F513-775E-47BD-94C6-9527F9A431C4}"/>
          </ac:picMkLst>
        </pc:picChg>
        <pc:picChg chg="del mod">
          <ac:chgData name="Song Song" userId="0efe8fb0d6d445db" providerId="LiveId" clId="{22017930-6D34-4F30-85BB-B2EE8BC7AA7C}" dt="2019-03-14T02:51:26.293" v="492" actId="478"/>
          <ac:picMkLst>
            <pc:docMk/>
            <pc:sldMk cId="3432408079" sldId="298"/>
            <ac:picMk id="6" creationId="{71066ED7-BB42-443F-845E-020D23FE2B94}"/>
          </ac:picMkLst>
        </pc:picChg>
        <pc:picChg chg="add mod">
          <ac:chgData name="Song Song" userId="0efe8fb0d6d445db" providerId="LiveId" clId="{22017930-6D34-4F30-85BB-B2EE8BC7AA7C}" dt="2019-03-14T12:18:39.214" v="1747" actId="1076"/>
          <ac:picMkLst>
            <pc:docMk/>
            <pc:sldMk cId="3432408079" sldId="298"/>
            <ac:picMk id="7" creationId="{0917863E-3290-4EC8-A564-93EF3DC0409D}"/>
          </ac:picMkLst>
        </pc:picChg>
        <pc:picChg chg="mod">
          <ac:chgData name="Song Song" userId="0efe8fb0d6d445db" providerId="LiveId" clId="{22017930-6D34-4F30-85BB-B2EE8BC7AA7C}" dt="2019-03-14T12:18:39.214" v="1747" actId="1076"/>
          <ac:picMkLst>
            <pc:docMk/>
            <pc:sldMk cId="3432408079" sldId="298"/>
            <ac:picMk id="9" creationId="{4893F6D1-7401-4D22-9A01-96A5447950D3}"/>
          </ac:picMkLst>
        </pc:picChg>
        <pc:picChg chg="del">
          <ac:chgData name="Song Song" userId="0efe8fb0d6d445db" providerId="LiveId" clId="{22017930-6D34-4F30-85BB-B2EE8BC7AA7C}" dt="2019-03-13T04:34:59.565" v="279" actId="478"/>
          <ac:picMkLst>
            <pc:docMk/>
            <pc:sldMk cId="3432408079" sldId="298"/>
            <ac:picMk id="9" creationId="{BBAE4423-3C18-4E4B-A532-C9B4DAAE9FE1}"/>
          </ac:picMkLst>
        </pc:picChg>
        <pc:picChg chg="add del">
          <ac:chgData name="Song Song" userId="0efe8fb0d6d445db" providerId="LiveId" clId="{22017930-6D34-4F30-85BB-B2EE8BC7AA7C}" dt="2019-03-14T02:48:16.687" v="444"/>
          <ac:picMkLst>
            <pc:docMk/>
            <pc:sldMk cId="3432408079" sldId="298"/>
            <ac:picMk id="13" creationId="{63F1E9B5-3B22-434D-A40A-86B61052DFE1}"/>
          </ac:picMkLst>
        </pc:picChg>
        <pc:picChg chg="add mod">
          <ac:chgData name="Song Song" userId="0efe8fb0d6d445db" providerId="LiveId" clId="{22017930-6D34-4F30-85BB-B2EE8BC7AA7C}" dt="2019-03-14T12:18:39.214" v="1747" actId="1076"/>
          <ac:picMkLst>
            <pc:docMk/>
            <pc:sldMk cId="3432408079" sldId="298"/>
            <ac:picMk id="15" creationId="{0E3374CF-9B51-43E7-8F6D-817C2FD87486}"/>
          </ac:picMkLst>
        </pc:picChg>
        <pc:picChg chg="add del mod modCrop">
          <ac:chgData name="Song Song" userId="0efe8fb0d6d445db" providerId="LiveId" clId="{22017930-6D34-4F30-85BB-B2EE8BC7AA7C}" dt="2019-03-14T12:18:34.377" v="1746" actId="478"/>
          <ac:picMkLst>
            <pc:docMk/>
            <pc:sldMk cId="3432408079" sldId="298"/>
            <ac:picMk id="17" creationId="{B4DB24DB-069A-4106-A3D6-8108B0B1B9D6}"/>
          </ac:picMkLst>
        </pc:picChg>
        <pc:picChg chg="add mod">
          <ac:chgData name="Song Song" userId="0efe8fb0d6d445db" providerId="LiveId" clId="{22017930-6D34-4F30-85BB-B2EE8BC7AA7C}" dt="2019-03-14T12:18:45.462" v="1749" actId="1076"/>
          <ac:picMkLst>
            <pc:docMk/>
            <pc:sldMk cId="3432408079" sldId="298"/>
            <ac:picMk id="20" creationId="{E489AD6D-32CE-418A-AB4E-50A7005BEED4}"/>
          </ac:picMkLst>
        </pc:picChg>
      </pc:sldChg>
      <pc:sldChg chg="delSp modSp add">
        <pc:chgData name="Song Song" userId="0efe8fb0d6d445db" providerId="LiveId" clId="{22017930-6D34-4F30-85BB-B2EE8BC7AA7C}" dt="2019-03-13T04:54:04.886" v="405" actId="1076"/>
        <pc:sldMkLst>
          <pc:docMk/>
          <pc:sldMk cId="4025217173" sldId="299"/>
        </pc:sldMkLst>
        <pc:spChg chg="mod">
          <ac:chgData name="Song Song" userId="0efe8fb0d6d445db" providerId="LiveId" clId="{22017930-6D34-4F30-85BB-B2EE8BC7AA7C}" dt="2019-03-13T04:51:41.425" v="404" actId="20577"/>
          <ac:spMkLst>
            <pc:docMk/>
            <pc:sldMk cId="4025217173" sldId="299"/>
            <ac:spMk id="2" creationId="{3ED6B625-9596-4B99-82C4-700892796BEA}"/>
          </ac:spMkLst>
        </pc:spChg>
        <pc:grpChg chg="del">
          <ac:chgData name="Song Song" userId="0efe8fb0d6d445db" providerId="LiveId" clId="{22017930-6D34-4F30-85BB-B2EE8BC7AA7C}" dt="2019-03-13T04:50:48.133" v="369" actId="478"/>
          <ac:grpSpMkLst>
            <pc:docMk/>
            <pc:sldMk cId="4025217173" sldId="299"/>
            <ac:grpSpMk id="34" creationId="{9F4DCF64-ABA0-41F6-8D0D-BD3512FAA4B6}"/>
          </ac:grpSpMkLst>
        </pc:grpChg>
        <pc:picChg chg="mod">
          <ac:chgData name="Song Song" userId="0efe8fb0d6d445db" providerId="LiveId" clId="{22017930-6D34-4F30-85BB-B2EE8BC7AA7C}" dt="2019-03-13T04:54:04.886" v="405" actId="1076"/>
          <ac:picMkLst>
            <pc:docMk/>
            <pc:sldMk cId="4025217173" sldId="299"/>
            <ac:picMk id="4" creationId="{F41B45C5-550C-4FE9-9B6A-EC28257F11BD}"/>
          </ac:picMkLst>
        </pc:picChg>
        <pc:cxnChg chg="mod">
          <ac:chgData name="Song Song" userId="0efe8fb0d6d445db" providerId="LiveId" clId="{22017930-6D34-4F30-85BB-B2EE8BC7AA7C}" dt="2019-03-13T04:50:48.133" v="369" actId="478"/>
          <ac:cxnSpMkLst>
            <pc:docMk/>
            <pc:sldMk cId="4025217173" sldId="299"/>
            <ac:cxnSpMk id="5" creationId="{6F7ABC68-B0F1-4F95-8BD5-C32B0C60B846}"/>
          </ac:cxnSpMkLst>
        </pc:cxnChg>
      </pc:sldChg>
      <pc:sldChg chg="addSp modSp add del">
        <pc:chgData name="Song Song" userId="0efe8fb0d6d445db" providerId="LiveId" clId="{22017930-6D34-4F30-85BB-B2EE8BC7AA7C}" dt="2019-03-13T04:49:55.578" v="366" actId="2696"/>
        <pc:sldMkLst>
          <pc:docMk/>
          <pc:sldMk cId="4173196391" sldId="299"/>
        </pc:sldMkLst>
        <pc:grpChg chg="mod">
          <ac:chgData name="Song Song" userId="0efe8fb0d6d445db" providerId="LiveId" clId="{22017930-6D34-4F30-85BB-B2EE8BC7AA7C}" dt="2019-03-13T04:49:50.895" v="364" actId="1076"/>
          <ac:grpSpMkLst>
            <pc:docMk/>
            <pc:sldMk cId="4173196391" sldId="299"/>
            <ac:grpSpMk id="34" creationId="{9F4DCF64-ABA0-41F6-8D0D-BD3512FAA4B6}"/>
          </ac:grpSpMkLst>
        </pc:grpChg>
        <pc:picChg chg="add mod">
          <ac:chgData name="Song Song" userId="0efe8fb0d6d445db" providerId="LiveId" clId="{22017930-6D34-4F30-85BB-B2EE8BC7AA7C}" dt="2019-03-13T04:49:52.598" v="365" actId="1076"/>
          <ac:picMkLst>
            <pc:docMk/>
            <pc:sldMk cId="4173196391" sldId="299"/>
            <ac:picMk id="4" creationId="{F41B45C5-550C-4FE9-9B6A-EC28257F11BD}"/>
          </ac:picMkLst>
        </pc:picChg>
      </pc:sldChg>
      <pc:sldChg chg="addSp modSp add">
        <pc:chgData name="Song Song" userId="0efe8fb0d6d445db" providerId="LiveId" clId="{22017930-6D34-4F30-85BB-B2EE8BC7AA7C}" dt="2019-03-13T05:24:32.074" v="408" actId="1076"/>
        <pc:sldMkLst>
          <pc:docMk/>
          <pc:sldMk cId="2007853199" sldId="300"/>
        </pc:sldMkLst>
        <pc:picChg chg="add mod">
          <ac:chgData name="Song Song" userId="0efe8fb0d6d445db" providerId="LiveId" clId="{22017930-6D34-4F30-85BB-B2EE8BC7AA7C}" dt="2019-03-13T05:24:32.074" v="408" actId="1076"/>
          <ac:picMkLst>
            <pc:docMk/>
            <pc:sldMk cId="2007853199" sldId="300"/>
            <ac:picMk id="3" creationId="{2AE391CF-23B6-4F62-962A-E2FEBC15CD03}"/>
          </ac:picMkLst>
        </pc:picChg>
      </pc:sldChg>
      <pc:sldChg chg="addSp delSp modSp add">
        <pc:chgData name="Song Song" userId="0efe8fb0d6d445db" providerId="LiveId" clId="{22017930-6D34-4F30-85BB-B2EE8BC7AA7C}" dt="2019-03-14T02:56:25.385" v="539" actId="1076"/>
        <pc:sldMkLst>
          <pc:docMk/>
          <pc:sldMk cId="3908555697" sldId="301"/>
        </pc:sldMkLst>
        <pc:spChg chg="del">
          <ac:chgData name="Song Song" userId="0efe8fb0d6d445db" providerId="LiveId" clId="{22017930-6D34-4F30-85BB-B2EE8BC7AA7C}" dt="2019-03-13T05:26:27.551" v="414" actId="478"/>
          <ac:spMkLst>
            <pc:docMk/>
            <pc:sldMk cId="3908555697" sldId="301"/>
            <ac:spMk id="3" creationId="{7925AF31-A38B-4EAD-8937-481A674682FF}"/>
          </ac:spMkLst>
        </pc:spChg>
        <pc:spChg chg="del mod">
          <ac:chgData name="Song Song" userId="0efe8fb0d6d445db" providerId="LiveId" clId="{22017930-6D34-4F30-85BB-B2EE8BC7AA7C}" dt="2019-03-14T02:56:24.058" v="538" actId="478"/>
          <ac:spMkLst>
            <pc:docMk/>
            <pc:sldMk cId="3908555697" sldId="301"/>
            <ac:spMk id="4" creationId="{47C32C30-ED77-4E93-B662-7D7977E63205}"/>
          </ac:spMkLst>
        </pc:spChg>
        <pc:spChg chg="mod">
          <ac:chgData name="Song Song" userId="0efe8fb0d6d445db" providerId="LiveId" clId="{22017930-6D34-4F30-85BB-B2EE8BC7AA7C}" dt="2019-03-13T05:26:22.204" v="412" actId="1076"/>
          <ac:spMkLst>
            <pc:docMk/>
            <pc:sldMk cId="3908555697" sldId="301"/>
            <ac:spMk id="6" creationId="{9C77C3BC-6351-4AB4-8163-9BB463BD2FE1}"/>
          </ac:spMkLst>
        </pc:spChg>
        <pc:spChg chg="mod">
          <ac:chgData name="Song Song" userId="0efe8fb0d6d445db" providerId="LiveId" clId="{22017930-6D34-4F30-85BB-B2EE8BC7AA7C}" dt="2019-03-14T02:56:19.656" v="535" actId="1076"/>
          <ac:spMkLst>
            <pc:docMk/>
            <pc:sldMk cId="3908555697" sldId="301"/>
            <ac:spMk id="10" creationId="{9854F671-C308-48EE-8BF2-B341B28A970C}"/>
          </ac:spMkLst>
        </pc:spChg>
        <pc:picChg chg="add mod">
          <ac:chgData name="Song Song" userId="0efe8fb0d6d445db" providerId="LiveId" clId="{22017930-6D34-4F30-85BB-B2EE8BC7AA7C}" dt="2019-03-14T02:56:25.385" v="539" actId="1076"/>
          <ac:picMkLst>
            <pc:docMk/>
            <pc:sldMk cId="3908555697" sldId="301"/>
            <ac:picMk id="8" creationId="{042BF6C0-B831-4CBF-AE75-58B20C3031C7}"/>
          </ac:picMkLst>
        </pc:picChg>
        <pc:picChg chg="mod">
          <ac:chgData name="Song Song" userId="0efe8fb0d6d445db" providerId="LiveId" clId="{22017930-6D34-4F30-85BB-B2EE8BC7AA7C}" dt="2019-03-14T02:56:21.937" v="536" actId="1076"/>
          <ac:picMkLst>
            <pc:docMk/>
            <pc:sldMk cId="3908555697" sldId="301"/>
            <ac:picMk id="9" creationId="{A93900BD-F0BE-4D98-96A2-8AD601785D2B}"/>
          </ac:picMkLst>
        </pc:picChg>
      </pc:sldChg>
      <pc:sldChg chg="addSp modSp">
        <pc:chgData name="Song Song" userId="0efe8fb0d6d445db" providerId="LiveId" clId="{22017930-6D34-4F30-85BB-B2EE8BC7AA7C}" dt="2019-03-14T03:17:43.512" v="828" actId="20577"/>
        <pc:sldMkLst>
          <pc:docMk/>
          <pc:sldMk cId="2459116130" sldId="304"/>
        </pc:sldMkLst>
        <pc:spChg chg="add mod">
          <ac:chgData name="Song Song" userId="0efe8fb0d6d445db" providerId="LiveId" clId="{22017930-6D34-4F30-85BB-B2EE8BC7AA7C}" dt="2019-03-14T03:17:43.512" v="828" actId="20577"/>
          <ac:spMkLst>
            <pc:docMk/>
            <pc:sldMk cId="2459116130" sldId="304"/>
            <ac:spMk id="5" creationId="{C0BFACB6-DCEA-4EFA-A07B-F347AB1A8578}"/>
          </ac:spMkLst>
        </pc:spChg>
        <pc:spChg chg="add mod">
          <ac:chgData name="Song Song" userId="0efe8fb0d6d445db" providerId="LiveId" clId="{22017930-6D34-4F30-85BB-B2EE8BC7AA7C}" dt="2019-03-14T03:10:21.815" v="739" actId="1076"/>
          <ac:spMkLst>
            <pc:docMk/>
            <pc:sldMk cId="2459116130" sldId="304"/>
            <ac:spMk id="8" creationId="{A3BB5196-35CB-48FB-963A-9678B64BA34D}"/>
          </ac:spMkLst>
        </pc:spChg>
        <pc:picChg chg="mod">
          <ac:chgData name="Song Song" userId="0efe8fb0d6d445db" providerId="LiveId" clId="{22017930-6D34-4F30-85BB-B2EE8BC7AA7C}" dt="2019-03-14T03:16:22.367" v="823" actId="1076"/>
          <ac:picMkLst>
            <pc:docMk/>
            <pc:sldMk cId="2459116130" sldId="304"/>
            <ac:picMk id="3" creationId="{05F37E59-084D-44BE-94A5-016C98EF6E44}"/>
          </ac:picMkLst>
        </pc:picChg>
        <pc:picChg chg="mod modCrop">
          <ac:chgData name="Song Song" userId="0efe8fb0d6d445db" providerId="LiveId" clId="{22017930-6D34-4F30-85BB-B2EE8BC7AA7C}" dt="2019-03-14T03:09:56.265" v="718" actId="1076"/>
          <ac:picMkLst>
            <pc:docMk/>
            <pc:sldMk cId="2459116130" sldId="304"/>
            <ac:picMk id="4" creationId="{2972CAAF-6C62-470C-8333-896C51959DE5}"/>
          </ac:picMkLst>
        </pc:picChg>
      </pc:sldChg>
      <pc:sldChg chg="addSp delSp modSp">
        <pc:chgData name="Song Song" userId="0efe8fb0d6d445db" providerId="LiveId" clId="{22017930-6D34-4F30-85BB-B2EE8BC7AA7C}" dt="2019-03-14T07:49:50.379" v="1427" actId="1076"/>
        <pc:sldMkLst>
          <pc:docMk/>
          <pc:sldMk cId="2920197361" sldId="305"/>
        </pc:sldMkLst>
        <pc:spChg chg="mod">
          <ac:chgData name="Song Song" userId="0efe8fb0d6d445db" providerId="LiveId" clId="{22017930-6D34-4F30-85BB-B2EE8BC7AA7C}" dt="2019-03-14T07:35:14.354" v="1299" actId="1076"/>
          <ac:spMkLst>
            <pc:docMk/>
            <pc:sldMk cId="2920197361" sldId="305"/>
            <ac:spMk id="2" creationId="{3ED6B625-9596-4B99-82C4-700892796BEA}"/>
          </ac:spMkLst>
        </pc:spChg>
        <pc:spChg chg="mod">
          <ac:chgData name="Song Song" userId="0efe8fb0d6d445db" providerId="LiveId" clId="{22017930-6D34-4F30-85BB-B2EE8BC7AA7C}" dt="2019-03-14T07:35:14.354" v="1299" actId="1076"/>
          <ac:spMkLst>
            <pc:docMk/>
            <pc:sldMk cId="2920197361" sldId="305"/>
            <ac:spMk id="4" creationId="{0C8641C1-A24D-4616-8AB6-2ACB6B5E8687}"/>
          </ac:spMkLst>
        </pc:spChg>
        <pc:spChg chg="mod">
          <ac:chgData name="Song Song" userId="0efe8fb0d6d445db" providerId="LiveId" clId="{22017930-6D34-4F30-85BB-B2EE8BC7AA7C}" dt="2019-03-14T07:35:14.354" v="1299" actId="1076"/>
          <ac:spMkLst>
            <pc:docMk/>
            <pc:sldMk cId="2920197361" sldId="305"/>
            <ac:spMk id="9" creationId="{DD65B852-28ED-40A9-8AE8-3CBDAB5AC86C}"/>
          </ac:spMkLst>
        </pc:spChg>
        <pc:spChg chg="add mod">
          <ac:chgData name="Song Song" userId="0efe8fb0d6d445db" providerId="LiveId" clId="{22017930-6D34-4F30-85BB-B2EE8BC7AA7C}" dt="2019-03-14T07:49:16.363" v="1398" actId="20577"/>
          <ac:spMkLst>
            <pc:docMk/>
            <pc:sldMk cId="2920197361" sldId="305"/>
            <ac:spMk id="11" creationId="{03C492B7-A48B-4C99-88F2-CDB6B58B93EB}"/>
          </ac:spMkLst>
        </pc:spChg>
        <pc:spChg chg="add mod">
          <ac:chgData name="Song Song" userId="0efe8fb0d6d445db" providerId="LiveId" clId="{22017930-6D34-4F30-85BB-B2EE8BC7AA7C}" dt="2019-03-14T07:49:50.379" v="1427" actId="1076"/>
          <ac:spMkLst>
            <pc:docMk/>
            <pc:sldMk cId="2920197361" sldId="305"/>
            <ac:spMk id="14" creationId="{762A50A5-94BD-4FC8-96BD-FA2BD402A7F6}"/>
          </ac:spMkLst>
        </pc:spChg>
        <pc:spChg chg="add mod">
          <ac:chgData name="Song Song" userId="0efe8fb0d6d445db" providerId="LiveId" clId="{22017930-6D34-4F30-85BB-B2EE8BC7AA7C}" dt="2019-03-14T07:49:10.231" v="1395" actId="403"/>
          <ac:spMkLst>
            <pc:docMk/>
            <pc:sldMk cId="2920197361" sldId="305"/>
            <ac:spMk id="21" creationId="{29285A50-FCA1-4917-B5EC-F7EFB1210E87}"/>
          </ac:spMkLst>
        </pc:spChg>
        <pc:spChg chg="mod">
          <ac:chgData name="Song Song" userId="0efe8fb0d6d445db" providerId="LiveId" clId="{22017930-6D34-4F30-85BB-B2EE8BC7AA7C}" dt="2019-03-14T02:57:01.981" v="548" actId="20577"/>
          <ac:spMkLst>
            <pc:docMk/>
            <pc:sldMk cId="2920197361" sldId="305"/>
            <ac:spMk id="24" creationId="{C36886F8-0C50-4A14-80A1-631700F3673F}"/>
          </ac:spMkLst>
        </pc:spChg>
        <pc:spChg chg="mod">
          <ac:chgData name="Song Song" userId="0efe8fb0d6d445db" providerId="LiveId" clId="{22017930-6D34-4F30-85BB-B2EE8BC7AA7C}" dt="2019-03-14T02:56:56.501" v="547" actId="20577"/>
          <ac:spMkLst>
            <pc:docMk/>
            <pc:sldMk cId="2920197361" sldId="305"/>
            <ac:spMk id="25" creationId="{B23D4F6C-72EA-4810-9793-D0E12AA8B471}"/>
          </ac:spMkLst>
        </pc:spChg>
        <pc:spChg chg="add del">
          <ac:chgData name="Song Song" userId="0efe8fb0d6d445db" providerId="LiveId" clId="{22017930-6D34-4F30-85BB-B2EE8BC7AA7C}" dt="2019-03-14T07:31:00.637" v="1263"/>
          <ac:spMkLst>
            <pc:docMk/>
            <pc:sldMk cId="2920197361" sldId="305"/>
            <ac:spMk id="26" creationId="{A5442E44-1C73-43EA-B6FF-7D81CB9B8D0A}"/>
          </ac:spMkLst>
        </pc:spChg>
        <pc:spChg chg="add mod">
          <ac:chgData name="Song Song" userId="0efe8fb0d6d445db" providerId="LiveId" clId="{22017930-6D34-4F30-85BB-B2EE8BC7AA7C}" dt="2019-03-14T07:35:14.354" v="1299" actId="1076"/>
          <ac:spMkLst>
            <pc:docMk/>
            <pc:sldMk cId="2920197361" sldId="305"/>
            <ac:spMk id="27" creationId="{76CA558E-45BE-4972-8379-79B234B986C4}"/>
          </ac:spMkLst>
        </pc:spChg>
        <pc:grpChg chg="add del mod">
          <ac:chgData name="Song Song" userId="0efe8fb0d6d445db" providerId="LiveId" clId="{22017930-6D34-4F30-85BB-B2EE8BC7AA7C}" dt="2019-03-14T07:35:14.354" v="1299" actId="1076"/>
          <ac:grpSpMkLst>
            <pc:docMk/>
            <pc:sldMk cId="2920197361" sldId="305"/>
            <ac:grpSpMk id="34" creationId="{9F4DCF64-ABA0-41F6-8D0D-BD3512FAA4B6}"/>
          </ac:grpSpMkLst>
        </pc:grpChg>
        <pc:picChg chg="mod">
          <ac:chgData name="Song Song" userId="0efe8fb0d6d445db" providerId="LiveId" clId="{22017930-6D34-4F30-85BB-B2EE8BC7AA7C}" dt="2019-03-14T07:35:14.354" v="1299" actId="1076"/>
          <ac:picMkLst>
            <pc:docMk/>
            <pc:sldMk cId="2920197361" sldId="305"/>
            <ac:picMk id="7" creationId="{DCC6FEB6-3DDE-4E3A-826B-0D432DF17008}"/>
          </ac:picMkLst>
        </pc:picChg>
        <pc:picChg chg="add del mod">
          <ac:chgData name="Song Song" userId="0efe8fb0d6d445db" providerId="LiveId" clId="{22017930-6D34-4F30-85BB-B2EE8BC7AA7C}" dt="2019-03-14T07:30:45.301" v="1257" actId="478"/>
          <ac:picMkLst>
            <pc:docMk/>
            <pc:sldMk cId="2920197361" sldId="305"/>
            <ac:picMk id="11" creationId="{C5D80A9F-F84B-4B9C-B292-35C0F49BDF31}"/>
          </ac:picMkLst>
        </pc:picChg>
        <pc:cxnChg chg="add mod">
          <ac:chgData name="Song Song" userId="0efe8fb0d6d445db" providerId="LiveId" clId="{22017930-6D34-4F30-85BB-B2EE8BC7AA7C}" dt="2019-03-14T07:35:14.354" v="1299" actId="1076"/>
          <ac:cxnSpMkLst>
            <pc:docMk/>
            <pc:sldMk cId="2920197361" sldId="305"/>
            <ac:cxnSpMk id="22" creationId="{465EB527-D1E4-4FEE-8279-10341763F895}"/>
          </ac:cxnSpMkLst>
        </pc:cxnChg>
      </pc:sldChg>
      <pc:sldChg chg="modSp">
        <pc:chgData name="Song Song" userId="0efe8fb0d6d445db" providerId="LiveId" clId="{22017930-6D34-4F30-85BB-B2EE8BC7AA7C}" dt="2019-03-14T03:42:26.833" v="1095" actId="20577"/>
        <pc:sldMkLst>
          <pc:docMk/>
          <pc:sldMk cId="849087512" sldId="306"/>
        </pc:sldMkLst>
        <pc:spChg chg="mod">
          <ac:chgData name="Song Song" userId="0efe8fb0d6d445db" providerId="LiveId" clId="{22017930-6D34-4F30-85BB-B2EE8BC7AA7C}" dt="2019-03-14T03:42:26.833" v="1095" actId="20577"/>
          <ac:spMkLst>
            <pc:docMk/>
            <pc:sldMk cId="849087512" sldId="306"/>
            <ac:spMk id="4" creationId="{18B1C986-99FB-488D-9A15-AEB94411F653}"/>
          </ac:spMkLst>
        </pc:spChg>
      </pc:sldChg>
      <pc:sldChg chg="addSp modSp">
        <pc:chgData name="Song Song" userId="0efe8fb0d6d445db" providerId="LiveId" clId="{22017930-6D34-4F30-85BB-B2EE8BC7AA7C}" dt="2019-03-14T03:35:29.686" v="980" actId="1076"/>
        <pc:sldMkLst>
          <pc:docMk/>
          <pc:sldMk cId="1373857694" sldId="307"/>
        </pc:sldMkLst>
        <pc:spChg chg="add mod">
          <ac:chgData name="Song Song" userId="0efe8fb0d6d445db" providerId="LiveId" clId="{22017930-6D34-4F30-85BB-B2EE8BC7AA7C}" dt="2019-03-14T03:35:29.686" v="980" actId="1076"/>
          <ac:spMkLst>
            <pc:docMk/>
            <pc:sldMk cId="1373857694" sldId="307"/>
            <ac:spMk id="3" creationId="{AB0AB49B-18D7-49FB-B137-951FCD990E0C}"/>
          </ac:spMkLst>
        </pc:spChg>
        <pc:spChg chg="mod">
          <ac:chgData name="Song Song" userId="0efe8fb0d6d445db" providerId="LiveId" clId="{22017930-6D34-4F30-85BB-B2EE8BC7AA7C}" dt="2019-03-14T03:34:50.063" v="967" actId="114"/>
          <ac:spMkLst>
            <pc:docMk/>
            <pc:sldMk cId="1373857694" sldId="307"/>
            <ac:spMk id="7" creationId="{425D3146-774B-4857-BC77-A8E0B1E756D8}"/>
          </ac:spMkLst>
        </pc:spChg>
        <pc:picChg chg="mod">
          <ac:chgData name="Song Song" userId="0efe8fb0d6d445db" providerId="LiveId" clId="{22017930-6D34-4F30-85BB-B2EE8BC7AA7C}" dt="2019-03-14T03:35:22.894" v="979" actId="1076"/>
          <ac:picMkLst>
            <pc:docMk/>
            <pc:sldMk cId="1373857694" sldId="307"/>
            <ac:picMk id="9" creationId="{A6D61D16-84A7-4F68-98BE-98C62CDF42FE}"/>
          </ac:picMkLst>
        </pc:picChg>
      </pc:sldChg>
      <pc:sldChg chg="addSp modSp">
        <pc:chgData name="Song Song" userId="0efe8fb0d6d445db" providerId="LiveId" clId="{22017930-6D34-4F30-85BB-B2EE8BC7AA7C}" dt="2019-03-14T07:56:38.923" v="1463" actId="1076"/>
        <pc:sldMkLst>
          <pc:docMk/>
          <pc:sldMk cId="1812196358" sldId="308"/>
        </pc:sldMkLst>
        <pc:spChg chg="mod">
          <ac:chgData name="Song Song" userId="0efe8fb0d6d445db" providerId="LiveId" clId="{22017930-6D34-4F30-85BB-B2EE8BC7AA7C}" dt="2019-03-14T03:36:58.680" v="998" actId="20577"/>
          <ac:spMkLst>
            <pc:docMk/>
            <pc:sldMk cId="1812196358" sldId="308"/>
            <ac:spMk id="2" creationId="{3ED6B625-9596-4B99-82C4-700892796BEA}"/>
          </ac:spMkLst>
        </pc:spChg>
        <pc:spChg chg="add mod">
          <ac:chgData name="Song Song" userId="0efe8fb0d6d445db" providerId="LiveId" clId="{22017930-6D34-4F30-85BB-B2EE8BC7AA7C}" dt="2019-03-14T07:56:38.923" v="1463" actId="1076"/>
          <ac:spMkLst>
            <pc:docMk/>
            <pc:sldMk cId="1812196358" sldId="308"/>
            <ac:spMk id="4" creationId="{AE3EEA16-4AC2-4D1C-A180-277402B5C2CA}"/>
          </ac:spMkLst>
        </pc:spChg>
        <pc:spChg chg="add mod">
          <ac:chgData name="Song Song" userId="0efe8fb0d6d445db" providerId="LiveId" clId="{22017930-6D34-4F30-85BB-B2EE8BC7AA7C}" dt="2019-03-14T07:56:32.997" v="1461" actId="14100"/>
          <ac:spMkLst>
            <pc:docMk/>
            <pc:sldMk cId="1812196358" sldId="308"/>
            <ac:spMk id="5" creationId="{3E76409E-24B8-4034-BF6A-4127D76031BF}"/>
          </ac:spMkLst>
        </pc:spChg>
        <pc:spChg chg="add mod">
          <ac:chgData name="Song Song" userId="0efe8fb0d6d445db" providerId="LiveId" clId="{22017930-6D34-4F30-85BB-B2EE8BC7AA7C}" dt="2019-03-14T07:56:31.060" v="1460" actId="14100"/>
          <ac:spMkLst>
            <pc:docMk/>
            <pc:sldMk cId="1812196358" sldId="308"/>
            <ac:spMk id="27" creationId="{DADCABE1-1920-4627-BE9C-ED8BA8A6764F}"/>
          </ac:spMkLst>
        </pc:spChg>
        <pc:spChg chg="add mod">
          <ac:chgData name="Song Song" userId="0efe8fb0d6d445db" providerId="LiveId" clId="{22017930-6D34-4F30-85BB-B2EE8BC7AA7C}" dt="2019-03-14T07:56:28.660" v="1459" actId="14100"/>
          <ac:spMkLst>
            <pc:docMk/>
            <pc:sldMk cId="1812196358" sldId="308"/>
            <ac:spMk id="28" creationId="{7D5C7122-B621-4FAE-8FE8-40EE1CBC8455}"/>
          </ac:spMkLst>
        </pc:spChg>
        <pc:picChg chg="mod">
          <ac:chgData name="Song Song" userId="0efe8fb0d6d445db" providerId="LiveId" clId="{22017930-6D34-4F30-85BB-B2EE8BC7AA7C}" dt="2019-03-14T07:54:08.990" v="1436" actId="1076"/>
          <ac:picMkLst>
            <pc:docMk/>
            <pc:sldMk cId="1812196358" sldId="308"/>
            <ac:picMk id="3" creationId="{35C14E35-724F-4C8E-92BA-374881CEE7E7}"/>
          </ac:picMkLst>
        </pc:picChg>
      </pc:sldChg>
      <pc:sldChg chg="addSp delSp modSp">
        <pc:chgData name="Song Song" userId="0efe8fb0d6d445db" providerId="LiveId" clId="{22017930-6D34-4F30-85BB-B2EE8BC7AA7C}" dt="2019-03-14T03:37:22.610" v="1036" actId="20577"/>
        <pc:sldMkLst>
          <pc:docMk/>
          <pc:sldMk cId="3483383282" sldId="309"/>
        </pc:sldMkLst>
        <pc:spChg chg="add mod">
          <ac:chgData name="Song Song" userId="0efe8fb0d6d445db" providerId="LiveId" clId="{22017930-6D34-4F30-85BB-B2EE8BC7AA7C}" dt="2019-03-14T03:36:47.327" v="994" actId="1076"/>
          <ac:spMkLst>
            <pc:docMk/>
            <pc:sldMk cId="3483383282" sldId="309"/>
            <ac:spMk id="6" creationId="{1B7964E6-FE8D-4421-A42C-E367406596A9}"/>
          </ac:spMkLst>
        </pc:spChg>
        <pc:spChg chg="del mod">
          <ac:chgData name="Song Song" userId="0efe8fb0d6d445db" providerId="LiveId" clId="{22017930-6D34-4F30-85BB-B2EE8BC7AA7C}" dt="2019-03-14T03:36:31.456" v="985"/>
          <ac:spMkLst>
            <pc:docMk/>
            <pc:sldMk cId="3483383282" sldId="309"/>
            <ac:spMk id="7" creationId="{425D3146-774B-4857-BC77-A8E0B1E756D8}"/>
          </ac:spMkLst>
        </pc:spChg>
        <pc:spChg chg="add mod">
          <ac:chgData name="Song Song" userId="0efe8fb0d6d445db" providerId="LiveId" clId="{22017930-6D34-4F30-85BB-B2EE8BC7AA7C}" dt="2019-03-14T03:37:22.610" v="1036" actId="20577"/>
          <ac:spMkLst>
            <pc:docMk/>
            <pc:sldMk cId="3483383282" sldId="309"/>
            <ac:spMk id="8" creationId="{DC761FB8-EF54-4122-97B1-FC5BC8828F05}"/>
          </ac:spMkLst>
        </pc:spChg>
        <pc:picChg chg="add mod">
          <ac:chgData name="Song Song" userId="0efe8fb0d6d445db" providerId="LiveId" clId="{22017930-6D34-4F30-85BB-B2EE8BC7AA7C}" dt="2019-03-14T03:36:52.557" v="996" actId="1076"/>
          <ac:picMkLst>
            <pc:docMk/>
            <pc:sldMk cId="3483383282" sldId="309"/>
            <ac:picMk id="3" creationId="{AB7F7B26-A82B-4154-A569-B26641961424}"/>
          </ac:picMkLst>
        </pc:picChg>
        <pc:picChg chg="mod">
          <ac:chgData name="Song Song" userId="0efe8fb0d6d445db" providerId="LiveId" clId="{22017930-6D34-4F30-85BB-B2EE8BC7AA7C}" dt="2019-03-14T03:36:45.717" v="993" actId="1076"/>
          <ac:picMkLst>
            <pc:docMk/>
            <pc:sldMk cId="3483383282" sldId="309"/>
            <ac:picMk id="4" creationId="{139D0233-07FC-4EE2-8210-5B55E85A07D9}"/>
          </ac:picMkLst>
        </pc:picChg>
      </pc:sldChg>
      <pc:sldChg chg="modSp">
        <pc:chgData name="Song Song" userId="0efe8fb0d6d445db" providerId="LiveId" clId="{22017930-6D34-4F30-85BB-B2EE8BC7AA7C}" dt="2019-03-14T07:33:15.126" v="1297" actId="1076"/>
        <pc:sldMkLst>
          <pc:docMk/>
          <pc:sldMk cId="2010426326" sldId="310"/>
        </pc:sldMkLst>
        <pc:spChg chg="mod">
          <ac:chgData name="Song Song" userId="0efe8fb0d6d445db" providerId="LiveId" clId="{22017930-6D34-4F30-85BB-B2EE8BC7AA7C}" dt="2019-03-14T02:56:06.105" v="532" actId="1076"/>
          <ac:spMkLst>
            <pc:docMk/>
            <pc:sldMk cId="2010426326" sldId="310"/>
            <ac:spMk id="6" creationId="{9C77C3BC-6351-4AB4-8163-9BB463BD2FE1}"/>
          </ac:spMkLst>
        </pc:spChg>
        <pc:picChg chg="mod">
          <ac:chgData name="Song Song" userId="0efe8fb0d6d445db" providerId="LiveId" clId="{22017930-6D34-4F30-85BB-B2EE8BC7AA7C}" dt="2019-03-14T07:33:08.804" v="1294" actId="14100"/>
          <ac:picMkLst>
            <pc:docMk/>
            <pc:sldMk cId="2010426326" sldId="310"/>
            <ac:picMk id="11" creationId="{835FD5A2-E0E4-42F8-94EE-5ABD83ED6972}"/>
          </ac:picMkLst>
        </pc:picChg>
        <pc:picChg chg="mod modCrop">
          <ac:chgData name="Song Song" userId="0efe8fb0d6d445db" providerId="LiveId" clId="{22017930-6D34-4F30-85BB-B2EE8BC7AA7C}" dt="2019-03-14T07:33:15.126" v="1297" actId="1076"/>
          <ac:picMkLst>
            <pc:docMk/>
            <pc:sldMk cId="2010426326" sldId="310"/>
            <ac:picMk id="12" creationId="{20672070-D689-4E02-9002-8C43A73A3AD1}"/>
          </ac:picMkLst>
        </pc:picChg>
      </pc:sldChg>
      <pc:sldChg chg="modSp">
        <pc:chgData name="Song Song" userId="0efe8fb0d6d445db" providerId="LiveId" clId="{22017930-6D34-4F30-85BB-B2EE8BC7AA7C}" dt="2019-03-14T03:02:00.627" v="573" actId="732"/>
        <pc:sldMkLst>
          <pc:docMk/>
          <pc:sldMk cId="2132866137" sldId="311"/>
        </pc:sldMkLst>
        <pc:picChg chg="mod modCrop">
          <ac:chgData name="Song Song" userId="0efe8fb0d6d445db" providerId="LiveId" clId="{22017930-6D34-4F30-85BB-B2EE8BC7AA7C}" dt="2019-03-14T03:02:00.627" v="573" actId="732"/>
          <ac:picMkLst>
            <pc:docMk/>
            <pc:sldMk cId="2132866137" sldId="311"/>
            <ac:picMk id="7" creationId="{61F4F522-CBCC-43B9-B9F9-838AEE6648D7}"/>
          </ac:picMkLst>
        </pc:picChg>
      </pc:sldChg>
      <pc:sldChg chg="addSp modSp">
        <pc:chgData name="Song Song" userId="0efe8fb0d6d445db" providerId="LiveId" clId="{22017930-6D34-4F30-85BB-B2EE8BC7AA7C}" dt="2019-03-14T03:09:09.384" v="710" actId="14100"/>
        <pc:sldMkLst>
          <pc:docMk/>
          <pc:sldMk cId="936268362" sldId="313"/>
        </pc:sldMkLst>
        <pc:spChg chg="mod">
          <ac:chgData name="Song Song" userId="0efe8fb0d6d445db" providerId="LiveId" clId="{22017930-6D34-4F30-85BB-B2EE8BC7AA7C}" dt="2019-03-14T03:08:49.459" v="709" actId="20577"/>
          <ac:spMkLst>
            <pc:docMk/>
            <pc:sldMk cId="936268362" sldId="313"/>
            <ac:spMk id="2" creationId="{267E17EA-4B46-4B24-8E57-F6187E18AB19}"/>
          </ac:spMkLst>
        </pc:spChg>
        <pc:spChg chg="mod">
          <ac:chgData name="Song Song" userId="0efe8fb0d6d445db" providerId="LiveId" clId="{22017930-6D34-4F30-85BB-B2EE8BC7AA7C}" dt="2019-03-14T03:07:53.008" v="691" actId="1076"/>
          <ac:spMkLst>
            <pc:docMk/>
            <pc:sldMk cId="936268362" sldId="313"/>
            <ac:spMk id="4" creationId="{7D94080C-6F74-4202-B04D-0C16780A8AAD}"/>
          </ac:spMkLst>
        </pc:spChg>
        <pc:spChg chg="add mod">
          <ac:chgData name="Song Song" userId="0efe8fb0d6d445db" providerId="LiveId" clId="{22017930-6D34-4F30-85BB-B2EE8BC7AA7C}" dt="2019-03-14T03:07:56.985" v="693" actId="1076"/>
          <ac:spMkLst>
            <pc:docMk/>
            <pc:sldMk cId="936268362" sldId="313"/>
            <ac:spMk id="5" creationId="{9CFBF7D2-D415-409F-93F9-4AC76453284C}"/>
          </ac:spMkLst>
        </pc:spChg>
        <pc:picChg chg="mod">
          <ac:chgData name="Song Song" userId="0efe8fb0d6d445db" providerId="LiveId" clId="{22017930-6D34-4F30-85BB-B2EE8BC7AA7C}" dt="2019-03-14T03:07:54.816" v="692" actId="1076"/>
          <ac:picMkLst>
            <pc:docMk/>
            <pc:sldMk cId="936268362" sldId="313"/>
            <ac:picMk id="3" creationId="{8760AC32-3644-4898-9D59-EB352C02A9D3}"/>
          </ac:picMkLst>
        </pc:picChg>
        <pc:cxnChg chg="add mod">
          <ac:chgData name="Song Song" userId="0efe8fb0d6d445db" providerId="LiveId" clId="{22017930-6D34-4F30-85BB-B2EE8BC7AA7C}" dt="2019-03-14T03:08:24.998" v="699" actId="1582"/>
          <ac:cxnSpMkLst>
            <pc:docMk/>
            <pc:sldMk cId="936268362" sldId="313"/>
            <ac:cxnSpMk id="7" creationId="{801A20F6-2B0B-4928-8F5D-50CE78E7BA97}"/>
          </ac:cxnSpMkLst>
        </pc:cxnChg>
        <pc:cxnChg chg="add mod">
          <ac:chgData name="Song Song" userId="0efe8fb0d6d445db" providerId="LiveId" clId="{22017930-6D34-4F30-85BB-B2EE8BC7AA7C}" dt="2019-03-14T03:09:09.384" v="710" actId="14100"/>
          <ac:cxnSpMkLst>
            <pc:docMk/>
            <pc:sldMk cId="936268362" sldId="313"/>
            <ac:cxnSpMk id="8" creationId="{FC58CA58-A68D-45C5-8296-1E287B13FC0A}"/>
          </ac:cxnSpMkLst>
        </pc:cxnChg>
      </pc:sldChg>
      <pc:sldChg chg="addSp delSp modSp">
        <pc:chgData name="Song Song" userId="0efe8fb0d6d445db" providerId="LiveId" clId="{22017930-6D34-4F30-85BB-B2EE8BC7AA7C}" dt="2019-03-14T03:27:16.257" v="891" actId="1076"/>
        <pc:sldMkLst>
          <pc:docMk/>
          <pc:sldMk cId="420947051" sldId="314"/>
        </pc:sldMkLst>
        <pc:spChg chg="mod">
          <ac:chgData name="Song Song" userId="0efe8fb0d6d445db" providerId="LiveId" clId="{22017930-6D34-4F30-85BB-B2EE8BC7AA7C}" dt="2019-03-14T03:14:45.482" v="787" actId="20577"/>
          <ac:spMkLst>
            <pc:docMk/>
            <pc:sldMk cId="420947051" sldId="314"/>
            <ac:spMk id="2" creationId="{B260FB58-50ED-419F-BD2A-DC07EB4E69EF}"/>
          </ac:spMkLst>
        </pc:spChg>
        <pc:spChg chg="mod">
          <ac:chgData name="Song Song" userId="0efe8fb0d6d445db" providerId="LiveId" clId="{22017930-6D34-4F30-85BB-B2EE8BC7AA7C}" dt="2019-03-14T03:12:59.235" v="762" actId="6549"/>
          <ac:spMkLst>
            <pc:docMk/>
            <pc:sldMk cId="420947051" sldId="314"/>
            <ac:spMk id="8" creationId="{9CCEE7AA-AD78-41CF-B766-A581D861132F}"/>
          </ac:spMkLst>
        </pc:spChg>
        <pc:spChg chg="mod">
          <ac:chgData name="Song Song" userId="0efe8fb0d6d445db" providerId="LiveId" clId="{22017930-6D34-4F30-85BB-B2EE8BC7AA7C}" dt="2019-03-14T03:13:01.935" v="764" actId="1076"/>
          <ac:spMkLst>
            <pc:docMk/>
            <pc:sldMk cId="420947051" sldId="314"/>
            <ac:spMk id="10" creationId="{E0CC9800-E645-4CF8-901B-74D38D71DCF4}"/>
          </ac:spMkLst>
        </pc:spChg>
        <pc:spChg chg="add mod">
          <ac:chgData name="Song Song" userId="0efe8fb0d6d445db" providerId="LiveId" clId="{22017930-6D34-4F30-85BB-B2EE8BC7AA7C}" dt="2019-03-14T03:27:15.310" v="890" actId="1076"/>
          <ac:spMkLst>
            <pc:docMk/>
            <pc:sldMk cId="420947051" sldId="314"/>
            <ac:spMk id="13" creationId="{2AF367C1-4239-45F0-8EEC-25D9FA73B90C}"/>
          </ac:spMkLst>
        </pc:spChg>
        <pc:spChg chg="add mod">
          <ac:chgData name="Song Song" userId="0efe8fb0d6d445db" providerId="LiveId" clId="{22017930-6D34-4F30-85BB-B2EE8BC7AA7C}" dt="2019-03-14T03:27:09.583" v="887" actId="1076"/>
          <ac:spMkLst>
            <pc:docMk/>
            <pc:sldMk cId="420947051" sldId="314"/>
            <ac:spMk id="14" creationId="{75E2A76B-9203-44F1-B416-A6AAC68980A0}"/>
          </ac:spMkLst>
        </pc:spChg>
        <pc:picChg chg="add mod">
          <ac:chgData name="Song Song" userId="0efe8fb0d6d445db" providerId="LiveId" clId="{22017930-6D34-4F30-85BB-B2EE8BC7AA7C}" dt="2019-03-14T03:27:16.257" v="891" actId="1076"/>
          <ac:picMkLst>
            <pc:docMk/>
            <pc:sldMk cId="420947051" sldId="314"/>
            <ac:picMk id="3" creationId="{EFCCE181-7000-4CC4-845B-FBD69372FD06}"/>
          </ac:picMkLst>
        </pc:picChg>
        <pc:picChg chg="add del mod">
          <ac:chgData name="Song Song" userId="0efe8fb0d6d445db" providerId="LiveId" clId="{22017930-6D34-4F30-85BB-B2EE8BC7AA7C}" dt="2019-03-14T03:26:31.758" v="858" actId="478"/>
          <ac:picMkLst>
            <pc:docMk/>
            <pc:sldMk cId="420947051" sldId="314"/>
            <ac:picMk id="4" creationId="{A7E3B5F4-DDCB-4111-9722-4FAE32A109E5}"/>
          </ac:picMkLst>
        </pc:picChg>
        <pc:picChg chg="mod">
          <ac:chgData name="Song Song" userId="0efe8fb0d6d445db" providerId="LiveId" clId="{22017930-6D34-4F30-85BB-B2EE8BC7AA7C}" dt="2019-03-14T03:13:02.951" v="765" actId="1076"/>
          <ac:picMkLst>
            <pc:docMk/>
            <pc:sldMk cId="420947051" sldId="314"/>
            <ac:picMk id="11" creationId="{969BD31E-3FB8-4F69-90DB-5F8606C88B41}"/>
          </ac:picMkLst>
        </pc:picChg>
        <pc:picChg chg="mod">
          <ac:chgData name="Song Song" userId="0efe8fb0d6d445db" providerId="LiveId" clId="{22017930-6D34-4F30-85BB-B2EE8BC7AA7C}" dt="2019-03-14T03:13:00.136" v="763" actId="1076"/>
          <ac:picMkLst>
            <pc:docMk/>
            <pc:sldMk cId="420947051" sldId="314"/>
            <ac:picMk id="12" creationId="{5D42B482-C962-49CF-AAF4-44EA7776417F}"/>
          </ac:picMkLst>
        </pc:picChg>
      </pc:sldChg>
      <pc:sldChg chg="modSp ord">
        <pc:chgData name="Song Song" userId="0efe8fb0d6d445db" providerId="LiveId" clId="{22017930-6D34-4F30-85BB-B2EE8BC7AA7C}" dt="2019-03-14T12:16:32.203" v="1669" actId="20577"/>
        <pc:sldMkLst>
          <pc:docMk/>
          <pc:sldMk cId="1055710839" sldId="315"/>
        </pc:sldMkLst>
        <pc:spChg chg="mod">
          <ac:chgData name="Song Song" userId="0efe8fb0d6d445db" providerId="LiveId" clId="{22017930-6D34-4F30-85BB-B2EE8BC7AA7C}" dt="2019-03-14T12:16:32.203" v="1669" actId="20577"/>
          <ac:spMkLst>
            <pc:docMk/>
            <pc:sldMk cId="1055710839" sldId="315"/>
            <ac:spMk id="2" creationId="{3D38C361-7121-4BBD-AF41-416973A518A6}"/>
          </ac:spMkLst>
        </pc:spChg>
      </pc:sldChg>
      <pc:sldChg chg="modSp">
        <pc:chgData name="Song Song" userId="0efe8fb0d6d445db" providerId="LiveId" clId="{22017930-6D34-4F30-85BB-B2EE8BC7AA7C}" dt="2019-03-14T03:47:40.480" v="1098" actId="113"/>
        <pc:sldMkLst>
          <pc:docMk/>
          <pc:sldMk cId="2103240983" sldId="316"/>
        </pc:sldMkLst>
        <pc:spChg chg="mod">
          <ac:chgData name="Song Song" userId="0efe8fb0d6d445db" providerId="LiveId" clId="{22017930-6D34-4F30-85BB-B2EE8BC7AA7C}" dt="2019-03-14T03:47:40.480" v="1098" actId="113"/>
          <ac:spMkLst>
            <pc:docMk/>
            <pc:sldMk cId="2103240983" sldId="316"/>
            <ac:spMk id="8" creationId="{9CCEE7AA-AD78-41CF-B766-A581D861132F}"/>
          </ac:spMkLst>
        </pc:spChg>
      </pc:sldChg>
      <pc:sldChg chg="add del">
        <pc:chgData name="Song Song" userId="0efe8fb0d6d445db" providerId="LiveId" clId="{22017930-6D34-4F30-85BB-B2EE8BC7AA7C}" dt="2019-03-14T03:34:28.775" v="953" actId="2696"/>
        <pc:sldMkLst>
          <pc:docMk/>
          <pc:sldMk cId="2997695442" sldId="317"/>
        </pc:sldMkLst>
      </pc:sldChg>
      <pc:sldChg chg="add del">
        <pc:chgData name="Song Song" userId="0efe8fb0d6d445db" providerId="LiveId" clId="{22017930-6D34-4F30-85BB-B2EE8BC7AA7C}" dt="2019-03-14T03:39:34.870" v="1047" actId="2696"/>
        <pc:sldMkLst>
          <pc:docMk/>
          <pc:sldMk cId="3905359384" sldId="317"/>
        </pc:sldMkLst>
      </pc:sldChg>
      <pc:sldChg chg="add del">
        <pc:chgData name="Song Song" userId="0efe8fb0d6d445db" providerId="LiveId" clId="{22017930-6D34-4F30-85BB-B2EE8BC7AA7C}" dt="2019-03-14T03:39:33.013" v="1045" actId="2696"/>
        <pc:sldMkLst>
          <pc:docMk/>
          <pc:sldMk cId="293926532" sldId="318"/>
        </pc:sldMkLst>
      </pc:sldChg>
      <pc:sldChg chg="add del">
        <pc:chgData name="Song Song" userId="0efe8fb0d6d445db" providerId="LiveId" clId="{22017930-6D34-4F30-85BB-B2EE8BC7AA7C}" dt="2019-03-14T03:39:33.860" v="1046" actId="2696"/>
        <pc:sldMkLst>
          <pc:docMk/>
          <pc:sldMk cId="1870548342" sldId="319"/>
        </pc:sldMkLst>
      </pc:sldChg>
      <pc:sldChg chg="addSp modSp add">
        <pc:chgData name="Song Song" userId="0efe8fb0d6d445db" providerId="LiveId" clId="{22017930-6D34-4F30-85BB-B2EE8BC7AA7C}" dt="2019-03-14T07:32:08.519" v="1284" actId="732"/>
        <pc:sldMkLst>
          <pc:docMk/>
          <pc:sldMk cId="1155856128" sldId="320"/>
        </pc:sldMkLst>
        <pc:spChg chg="mod">
          <ac:chgData name="Song Song" userId="0efe8fb0d6d445db" providerId="LiveId" clId="{22017930-6D34-4F30-85BB-B2EE8BC7AA7C}" dt="2019-03-14T03:39:43.774" v="1060" actId="20577"/>
          <ac:spMkLst>
            <pc:docMk/>
            <pc:sldMk cId="1155856128" sldId="320"/>
            <ac:spMk id="2" creationId="{D664C84B-66B3-4846-843C-C91F80519AFE}"/>
          </ac:spMkLst>
        </pc:spChg>
        <pc:picChg chg="add mod modCrop">
          <ac:chgData name="Song Song" userId="0efe8fb0d6d445db" providerId="LiveId" clId="{22017930-6D34-4F30-85BB-B2EE8BC7AA7C}" dt="2019-03-14T07:32:08.519" v="1284" actId="732"/>
          <ac:picMkLst>
            <pc:docMk/>
            <pc:sldMk cId="1155856128" sldId="320"/>
            <ac:picMk id="1026" creationId="{F9977E97-0760-405B-A161-CE9497B521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2019/3/14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811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12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2146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86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" y="1891430"/>
            <a:ext cx="9156527" cy="307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40304" y="2369615"/>
            <a:ext cx="8470255" cy="11728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0" b="1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40303" y="3548993"/>
            <a:ext cx="8470255" cy="59737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40302" y="4223294"/>
            <a:ext cx="8470255" cy="315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727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9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4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90872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315586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440300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2954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254254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378968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503682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2954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223075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13262" y="316611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410146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503682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81900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175436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13262" y="26897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362507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456042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2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913262" y="549578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3545305"/>
            <a:ext cx="12192001" cy="3312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481987" y="896554"/>
            <a:ext cx="3228027" cy="2648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9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2219525" y="3841312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324648" y="786062"/>
            <a:ext cx="11542704" cy="575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770021"/>
            <a:ext cx="12192001" cy="608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0"/>
            <a:ext cx="12192001" cy="3312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2" r:id="rId4"/>
    <p:sldLayoutId id="2147483686" r:id="rId5"/>
    <p:sldLayoutId id="2147483689" r:id="rId6"/>
    <p:sldLayoutId id="2147483687" r:id="rId7"/>
    <p:sldLayoutId id="2147483688" r:id="rId8"/>
    <p:sldLayoutId id="2147483690" r:id="rId9"/>
    <p:sldLayoutId id="214748368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4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%20view/struct2depth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Depth Prediction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Without Sensor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Jiang </a:t>
            </a:r>
            <a:r>
              <a:rPr kumimoji="1" lang="en-US" altLang="zh-CN" dirty="0" err="1"/>
              <a:t>Xuesong</a:t>
            </a:r>
            <a:endParaRPr kumimoji="1" lang="en-US" altLang="zh-CN" dirty="0"/>
          </a:p>
          <a:p>
            <a:r>
              <a:rPr kumimoji="1" lang="en-US" altLang="zh-CN" dirty="0"/>
              <a:t>2019/3/15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697142-BBBC-4782-A7B1-91CEF693FF10}"/>
              </a:ext>
            </a:extLst>
          </p:cNvPr>
          <p:cNvSpPr/>
          <p:nvPr/>
        </p:nvSpPr>
        <p:spPr>
          <a:xfrm>
            <a:off x="2875647" y="5657671"/>
            <a:ext cx="9284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  <a:latin typeface="+mj-lt"/>
                <a:ea typeface="Microsoft YaHei" panose="020B0503020204020204" pitchFamily="34" charset="-122"/>
              </a:rPr>
              <a:t>Casser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Microsoft YaHei" panose="020B0503020204020204" pitchFamily="34" charset="-122"/>
              </a:rPr>
              <a:t> V , </a:t>
            </a:r>
            <a:r>
              <a:rPr lang="en-US" altLang="zh-CN" dirty="0" err="1">
                <a:solidFill>
                  <a:schemeClr val="bg1"/>
                </a:solidFill>
                <a:latin typeface="+mj-lt"/>
                <a:ea typeface="Microsoft YaHei" panose="020B0503020204020204" pitchFamily="34" charset="-122"/>
              </a:rPr>
              <a:t>Pirk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Microsoft YaHei" panose="020B0503020204020204" pitchFamily="34" charset="-122"/>
              </a:rPr>
              <a:t> S , </a:t>
            </a:r>
            <a:r>
              <a:rPr lang="en-US" altLang="zh-CN" dirty="0" err="1">
                <a:solidFill>
                  <a:schemeClr val="bg1"/>
                </a:solidFill>
                <a:latin typeface="+mj-lt"/>
                <a:ea typeface="Microsoft YaHei" panose="020B0503020204020204" pitchFamily="34" charset="-122"/>
              </a:rPr>
              <a:t>Mahjourian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Microsoft YaHei" panose="020B0503020204020204" pitchFamily="34" charset="-122"/>
              </a:rPr>
              <a:t> R , et al. Depth Prediction Without the Sensors: Leveraging Structure for Unsupervised Learning from Monocular Videos[J].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+mj-lt"/>
                <a:ea typeface="Microsoft YaHei" panose="020B0503020204020204" pitchFamily="34" charset="-122"/>
              </a:rPr>
              <a:t>Zhou T , Brown M , Snavely N , et al. Unsupervised Learning of Depth and Ego-Motion from Video[J]. 2017.</a:t>
            </a:r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72CAAF-6C62-470C-8333-896C51959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578" t="2154" r="2409" b="3607"/>
          <a:stretch/>
        </p:blipFill>
        <p:spPr>
          <a:xfrm>
            <a:off x="284148" y="1689464"/>
            <a:ext cx="5406501" cy="280534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60FB58-50ED-419F-BD2A-DC07EB4E6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Loss Function-Baseline - Project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DEE9F6-B629-47EC-9F96-E13C6DB6E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35" y="5328151"/>
            <a:ext cx="5631782" cy="13534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8B8685E-5D17-4EC5-BFC7-BB386D54ED6F}"/>
              </a:ext>
            </a:extLst>
          </p:cNvPr>
          <p:cNvSpPr/>
          <p:nvPr/>
        </p:nvSpPr>
        <p:spPr>
          <a:xfrm>
            <a:off x="4838014" y="5495966"/>
            <a:ext cx="7150785" cy="1106665"/>
          </a:xfrm>
          <a:prstGeom prst="rect">
            <a:avLst/>
          </a:prstGeom>
          <a:noFill/>
          <a:ln w="57150">
            <a:solidFill>
              <a:srgbClr val="35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F37E59-084D-44BE-94A5-016C98EF6E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064"/>
          <a:stretch/>
        </p:blipFill>
        <p:spPr>
          <a:xfrm>
            <a:off x="5778994" y="3357250"/>
            <a:ext cx="5717590" cy="1750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3BB5196-35CB-48FB-963A-9678B64BA34D}"/>
              </a:ext>
            </a:extLst>
          </p:cNvPr>
          <p:cNvSpPr/>
          <p:nvPr/>
        </p:nvSpPr>
        <p:spPr>
          <a:xfrm>
            <a:off x="568234" y="1089299"/>
            <a:ext cx="2135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57AA0"/>
                </a:solidFill>
              </a:rPr>
              <a:t>Warp function</a:t>
            </a:r>
            <a:endParaRPr lang="zh-CN" altLang="en-US" sz="2000" b="1" dirty="0">
              <a:solidFill>
                <a:srgbClr val="357AA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BFACB6-DCEA-4EFA-A07B-F347AB1A8578}"/>
              </a:ext>
            </a:extLst>
          </p:cNvPr>
          <p:cNvSpPr/>
          <p:nvPr/>
        </p:nvSpPr>
        <p:spPr>
          <a:xfrm>
            <a:off x="6230444" y="2987918"/>
            <a:ext cx="4023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B</a:t>
            </a:r>
            <a:r>
              <a:rPr lang="zh-CN" altLang="en-US" b="1" dirty="0">
                <a:solidFill>
                  <a:srgbClr val="357AA0"/>
                </a:solidFill>
              </a:rPr>
              <a:t>ilinear interpolation </a:t>
            </a:r>
            <a:r>
              <a:rPr lang="en-US" altLang="zh-CN" dirty="0"/>
              <a:t>to fit the grid: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11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C827CB-2545-44F6-A3F9-BA00802C4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Loss Function-Baseline</a:t>
            </a:r>
            <a:endParaRPr lang="zh-CN" altLang="en-US" dirty="0"/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E78B0524-8298-4E72-AE5E-707C4E40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7" b="-2"/>
          <a:stretch>
            <a:fillRect/>
          </a:stretch>
        </p:blipFill>
        <p:spPr bwMode="auto">
          <a:xfrm>
            <a:off x="663297" y="1960397"/>
            <a:ext cx="3734780" cy="448640"/>
          </a:xfrm>
          <a:prstGeom prst="rect">
            <a:avLst/>
          </a:prstGeom>
          <a:noFill/>
          <a:ln w="28575">
            <a:solidFill>
              <a:srgbClr val="E454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5" descr="丆 &#10;0 &#10;0 &#10;0 &#10;丆 &#10;0 &#10;0 &#10;0 &#10;X &#10;0 &#10;0 &#10;Z &#10;0 &#10;这 样 ， 可 以 使 用 矩 阵 的 乘 法 统 的 处 理 X ， 丫 ， Z 这 三 个 坐 标 。 &#10;坐 标 三 ） 就 是 像 点 p = @0） 的 齐 次 坐 标 ， 其 中 ">
            <a:extLst>
              <a:ext uri="{FF2B5EF4-FFF2-40B4-BE49-F238E27FC236}">
                <a16:creationId xmlns:a16="http://schemas.microsoft.com/office/drawing/2014/main" id="{E75AEF6C-04C7-4AC5-99C6-C58FB854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1" t="3543" r="3659" b="60388"/>
          <a:stretch>
            <a:fillRect/>
          </a:stretch>
        </p:blipFill>
        <p:spPr bwMode="auto">
          <a:xfrm>
            <a:off x="7358737" y="2212248"/>
            <a:ext cx="4496090" cy="171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DED851F4-B321-4237-83C2-6BC155EA7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834" y="4356649"/>
                <a:ext cx="4898660" cy="905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2E5B68"/>
                    </a:solidFill>
                    <a:ea typeface="宋体" panose="02010600030101010101" pitchFamily="2" charset="-122"/>
                    <a:cs typeface="Calibri" panose="020F0502020204030204" pitchFamily="34" charset="0"/>
                  </a:rPr>
                  <a:t>Relationship between two plane photos by coordinate rotation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err="1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𝒕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l-GR" altLang="zh-CN" sz="1600" b="1" i="1" dirty="0" smtClean="0">
                                <a:solidFill>
                                  <a:srgbClr val="2E5B68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groupChrPr>
                          <m:e>
                            <m:r>
                              <a:rPr lang="el-GR" altLang="zh-CN" sz="1600" b="1" i="0" dirty="0" smtClean="0">
                                <a:solidFill>
                                  <a:srgbClr val="2E5B68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𝚫</m:t>
                            </m:r>
                          </m:e>
                        </m:groupChr>
                        <m:r>
                          <a:rPr lang="en-US" altLang="zh-CN" sz="1600" b="1" i="1" dirty="0" err="1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𝒔</m:t>
                        </m:r>
                      </m:sub>
                    </m:sSub>
                    <m:r>
                      <a:rPr lang="en-US" altLang="zh-CN" sz="1600" b="1" i="1" dirty="0" smtClean="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altLang="zh-CN" sz="1600" b="1" dirty="0">
                  <a:solidFill>
                    <a:srgbClr val="2E5B68"/>
                  </a:solidFill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600" dirty="0">
                  <a:solidFill>
                    <a:srgbClr val="2E5B68"/>
                  </a:solidFill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DED851F4-B321-4237-83C2-6BC155EA7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834" y="4356649"/>
                <a:ext cx="4898660" cy="905825"/>
              </a:xfrm>
              <a:prstGeom prst="rect">
                <a:avLst/>
              </a:prstGeom>
              <a:blipFill>
                <a:blip r:embed="rId4"/>
                <a:stretch>
                  <a:fillRect l="-747" t="-13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1DA585D-2709-43EC-B1BD-942DFC12896D}"/>
              </a:ext>
            </a:extLst>
          </p:cNvPr>
          <p:cNvSpPr/>
          <p:nvPr/>
        </p:nvSpPr>
        <p:spPr>
          <a:xfrm>
            <a:off x="568234" y="1089299"/>
            <a:ext cx="2135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57AA0"/>
                </a:solidFill>
              </a:rPr>
              <a:t>Warp function</a:t>
            </a:r>
            <a:endParaRPr lang="zh-CN" altLang="en-US" sz="2000" b="1" dirty="0">
              <a:solidFill>
                <a:srgbClr val="357AA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E211400-69B8-49DB-A626-A4465A37F2D7}"/>
              </a:ext>
            </a:extLst>
          </p:cNvPr>
          <p:cNvCxnSpPr>
            <a:cxnSpLocks/>
          </p:cNvCxnSpPr>
          <p:nvPr/>
        </p:nvCxnSpPr>
        <p:spPr>
          <a:xfrm>
            <a:off x="6938431" y="2105607"/>
            <a:ext cx="420306" cy="4922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20A09F8-E2E2-49FF-A5A1-E5A5CE9803B5}"/>
              </a:ext>
            </a:extLst>
          </p:cNvPr>
          <p:cNvSpPr/>
          <p:nvPr/>
        </p:nvSpPr>
        <p:spPr>
          <a:xfrm>
            <a:off x="5712906" y="1736275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357AA0"/>
                </a:solidFill>
                <a:ea typeface="宋体" panose="02010600030101010101" pitchFamily="2" charset="-122"/>
                <a:cs typeface="Calibri" panose="020F0502020204030204" pitchFamily="34" charset="0"/>
              </a:rPr>
              <a:t>Pixel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05DCDC5-52B1-47EF-94AF-6EEC6375AED6}"/>
                  </a:ext>
                </a:extLst>
              </p:cNvPr>
              <p:cNvSpPr/>
              <p:nvPr/>
            </p:nvSpPr>
            <p:spPr>
              <a:xfrm>
                <a:off x="6545505" y="1984903"/>
                <a:ext cx="4574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357A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357A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357A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357AA0"/>
                  </a:solidFill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05DCDC5-52B1-47EF-94AF-6EEC6375A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05" y="1984903"/>
                <a:ext cx="457497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C084993-F26F-4D38-83CC-5C05B971A168}"/>
                  </a:ext>
                </a:extLst>
              </p:cNvPr>
              <p:cNvSpPr/>
              <p:nvPr/>
            </p:nvSpPr>
            <p:spPr>
              <a:xfrm>
                <a:off x="7585086" y="1365577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357AA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𝐾</m:t>
                      </m:r>
                    </m:oMath>
                  </m:oMathPara>
                </a14:m>
                <a:endParaRPr lang="en-US" altLang="zh-CN" dirty="0">
                  <a:solidFill>
                    <a:srgbClr val="357AA0"/>
                  </a:solidFill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C084993-F26F-4D38-83CC-5C05B971A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086" y="1365577"/>
                <a:ext cx="41767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76196A4F-F01A-49A7-BA62-AE2B8D2BC742}"/>
              </a:ext>
            </a:extLst>
          </p:cNvPr>
          <p:cNvSpPr/>
          <p:nvPr/>
        </p:nvSpPr>
        <p:spPr>
          <a:xfrm>
            <a:off x="10092871" y="1597775"/>
            <a:ext cx="1526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357AA0"/>
                </a:solidFill>
                <a:ea typeface="宋体" panose="02010600030101010101" pitchFamily="2" charset="-122"/>
                <a:cs typeface="Calibri" panose="020F0502020204030204" pitchFamily="34" charset="0"/>
              </a:rPr>
              <a:t>World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357AA0"/>
                </a:solidFill>
                <a:ea typeface="宋体" panose="02010600030101010101" pitchFamily="2" charset="-122"/>
                <a:cs typeface="Calibri" panose="020F0502020204030204" pitchFamily="34" charset="0"/>
              </a:rPr>
              <a:t>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EBB698D-6132-46A4-A6A4-AD4159C87099}"/>
                  </a:ext>
                </a:extLst>
              </p:cNvPr>
              <p:cNvSpPr/>
              <p:nvPr/>
            </p:nvSpPr>
            <p:spPr>
              <a:xfrm>
                <a:off x="6008645" y="4079453"/>
                <a:ext cx="358284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kern="0" smtClean="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zh-CN" altLang="zh-CN" i="1" kern="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i="1" kern="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acc>
                    <m:r>
                      <a:rPr lang="en-US" altLang="zh-CN" kern="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zh-CN" altLang="zh-CN" i="1" kern="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i="1" kern="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en-US" altLang="zh-CN" kern="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zh-CN" altLang="zh-CN" i="1" kern="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i="1" kern="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acc>
                    <m:r>
                      <a:rPr lang="en-US" altLang="zh-CN" kern="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rgbClr val="2E5B68"/>
                    </a:solidFill>
                    <a:ea typeface="宋体" panose="02010600030101010101" pitchFamily="2" charset="-122"/>
                    <a:cs typeface="Calibri" panose="020F0502020204030204" pitchFamily="34" charset="0"/>
                  </a:rPr>
                  <a:t> Is the homogeneous coordinate of the pixel coordinates with the relationship</a:t>
                </a:r>
                <a:endParaRPr lang="zh-CN" altLang="en-US" dirty="0">
                  <a:solidFill>
                    <a:srgbClr val="2E5B68"/>
                  </a:solidFill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EBB698D-6132-46A4-A6A4-AD4159C87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645" y="4079453"/>
                <a:ext cx="3582846" cy="1200329"/>
              </a:xfrm>
              <a:prstGeom prst="rect">
                <a:avLst/>
              </a:prstGeom>
              <a:blipFill>
                <a:blip r:embed="rId7"/>
                <a:stretch>
                  <a:fillRect l="-1533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D9ED1D6-13D4-4910-A110-AE1A90D2A6A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793925" y="1734909"/>
            <a:ext cx="1483240" cy="619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639EC75-FBC7-4A60-9E89-998D30188209}"/>
              </a:ext>
            </a:extLst>
          </p:cNvPr>
          <p:cNvCxnSpPr>
            <a:cxnSpLocks/>
          </p:cNvCxnSpPr>
          <p:nvPr/>
        </p:nvCxnSpPr>
        <p:spPr>
          <a:xfrm flipH="1">
            <a:off x="10647680" y="2184717"/>
            <a:ext cx="208381" cy="4675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E0B1BFCA-6818-4A14-A624-EFB12A2772B1}"/>
              </a:ext>
            </a:extLst>
          </p:cNvPr>
          <p:cNvSpPr/>
          <p:nvPr/>
        </p:nvSpPr>
        <p:spPr>
          <a:xfrm rot="16200000">
            <a:off x="3278705" y="1781380"/>
            <a:ext cx="197853" cy="1693889"/>
          </a:xfrm>
          <a:prstGeom prst="leftBrace">
            <a:avLst/>
          </a:prstGeom>
          <a:ln>
            <a:solidFill>
              <a:srgbClr val="2E5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0F5C47-4CC2-41A4-99CC-64C66C66C9AC}"/>
              </a:ext>
            </a:extLst>
          </p:cNvPr>
          <p:cNvSpPr/>
          <p:nvPr/>
        </p:nvSpPr>
        <p:spPr>
          <a:xfrm>
            <a:off x="2422071" y="2795038"/>
            <a:ext cx="2322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357AA0"/>
                </a:solidFill>
                <a:ea typeface="宋体" panose="02010600030101010101" pitchFamily="2" charset="-122"/>
                <a:cs typeface="Calibri" panose="020F0502020204030204" pitchFamily="34" charset="0"/>
              </a:rPr>
              <a:t>World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9E86C90-648E-4FE1-83D9-8A6683E44276}"/>
                  </a:ext>
                </a:extLst>
              </p:cNvPr>
              <p:cNvSpPr/>
              <p:nvPr/>
            </p:nvSpPr>
            <p:spPr>
              <a:xfrm>
                <a:off x="6434266" y="5886176"/>
                <a:ext cx="6096000" cy="8042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dirty="0">
                    <a:solidFill>
                      <a:srgbClr val="357AA0"/>
                    </a:solidFill>
                    <a:ea typeface="宋体" panose="02010600030101010101" pitchFamily="2" charset="-122"/>
                    <a:cs typeface="Calibri" panose="020F0502020204030204" pitchFamily="34" charset="0"/>
                  </a:rPr>
                  <a:t>PS: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dirty="0">
                    <a:solidFill>
                      <a:srgbClr val="357AA0"/>
                    </a:solidFill>
                    <a:ea typeface="宋体" panose="02010600030101010101" pitchFamily="2" charset="-122"/>
                    <a:cs typeface="Calibri" panose="020F0502020204030204" pitchFamily="34" charset="0"/>
                  </a:rPr>
                  <a:t>For binocular cameras,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rgbClr val="357A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357A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357A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𝑡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l-GR" altLang="zh-CN" sz="1400" i="1" dirty="0">
                                <a:solidFill>
                                  <a:srgbClr val="357AA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el-GR" altLang="zh-CN" sz="1400" dirty="0">
                                <a:solidFill>
                                  <a:srgbClr val="357AA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Δ</m:t>
                            </m:r>
                          </m:e>
                        </m:groupChr>
                        <m:r>
                          <a:rPr lang="en-US" altLang="zh-CN" sz="1400" i="1" dirty="0" err="1">
                            <a:solidFill>
                              <a:srgbClr val="357A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rgbClr val="357AA0"/>
                    </a:solidFill>
                    <a:ea typeface="宋体" panose="02010600030101010101" pitchFamily="2" charset="-122"/>
                    <a:cs typeface="Calibri" panose="020F0502020204030204" pitchFamily="34" charset="0"/>
                  </a:rPr>
                  <a:t> is the coordinate matrix between left and right cameras, </a:t>
                </a:r>
                <a:endParaRPr lang="zh-CN" altLang="en-US" sz="2400" dirty="0">
                  <a:solidFill>
                    <a:srgbClr val="357AA0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9E86C90-648E-4FE1-83D9-8A6683E44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266" y="5886176"/>
                <a:ext cx="6096000" cy="804259"/>
              </a:xfrm>
              <a:prstGeom prst="rect">
                <a:avLst/>
              </a:prstGeom>
              <a:blipFill>
                <a:blip r:embed="rId8"/>
                <a:stretch>
                  <a:fillRect l="-300" t="-1515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A9E89B5-DD6F-4F78-AAFA-DA60E73B329F}"/>
              </a:ext>
            </a:extLst>
          </p:cNvPr>
          <p:cNvCxnSpPr>
            <a:cxnSpLocks/>
          </p:cNvCxnSpPr>
          <p:nvPr/>
        </p:nvCxnSpPr>
        <p:spPr>
          <a:xfrm flipV="1">
            <a:off x="2704187" y="1536046"/>
            <a:ext cx="784737" cy="3226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0A6B53E-390C-42BC-9DCA-D462C4ECCD0E}"/>
                  </a:ext>
                </a:extLst>
              </p:cNvPr>
              <p:cNvSpPr/>
              <p:nvPr/>
            </p:nvSpPr>
            <p:spPr>
              <a:xfrm>
                <a:off x="3531727" y="1303437"/>
                <a:ext cx="14308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357AA0"/>
                    </a:solidFill>
                    <a:ea typeface="宋体" panose="02010600030101010101" pitchFamily="2" charset="-122"/>
                    <a:cs typeface="Calibri" panose="020F0502020204030204" pitchFamily="34" charset="0"/>
                  </a:rPr>
                  <a:t>Scalar, The depth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357A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57A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57A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357AA0"/>
                  </a:solidFill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0A6B53E-390C-42BC-9DCA-D462C4ECC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27" y="1303437"/>
                <a:ext cx="1430890" cy="646331"/>
              </a:xfrm>
              <a:prstGeom prst="rect">
                <a:avLst/>
              </a:prstGeom>
              <a:blipFill>
                <a:blip r:embed="rId9"/>
                <a:stretch>
                  <a:fillRect l="-3404" t="-5660" r="-468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>
            <a:extLst>
              <a:ext uri="{FF2B5EF4-FFF2-40B4-BE49-F238E27FC236}">
                <a16:creationId xmlns:a16="http://schemas.microsoft.com/office/drawing/2014/main" id="{45F4FA10-B3B7-477F-958F-762E27DF8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8" t="12057" r="41710" b="10269"/>
          <a:stretch/>
        </p:blipFill>
        <p:spPr bwMode="auto">
          <a:xfrm>
            <a:off x="8484840" y="3232022"/>
            <a:ext cx="271738" cy="2722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959B11B-DC9E-41CC-83A2-76A0D5EC287D}"/>
                  </a:ext>
                </a:extLst>
              </p:cNvPr>
              <p:cNvSpPr txBox="1"/>
              <p:nvPr/>
            </p:nvSpPr>
            <p:spPr>
              <a:xfrm>
                <a:off x="9591491" y="3982119"/>
                <a:ext cx="1698260" cy="1117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959B11B-DC9E-41CC-83A2-76A0D5EC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491" y="3982119"/>
                <a:ext cx="1698260" cy="1117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B7E930-5743-4F87-9378-B1508EA44800}"/>
              </a:ext>
            </a:extLst>
          </p:cNvPr>
          <p:cNvCxnSpPr>
            <a:cxnSpLocks/>
          </p:cNvCxnSpPr>
          <p:nvPr/>
        </p:nvCxnSpPr>
        <p:spPr>
          <a:xfrm>
            <a:off x="1926390" y="2354235"/>
            <a:ext cx="199479" cy="1936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8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60FB58-50ED-419F-BD2A-DC07EB4E6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Loss Function-Baseline - corrected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EF37D3-82E5-40AC-BACE-10959792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559" y="5508921"/>
            <a:ext cx="7032627" cy="12513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CEE7AA-AD78-41CF-B766-A581D861132F}"/>
              </a:ext>
            </a:extLst>
          </p:cNvPr>
          <p:cNvSpPr txBox="1"/>
          <p:nvPr/>
        </p:nvSpPr>
        <p:spPr>
          <a:xfrm>
            <a:off x="413522" y="1020871"/>
            <a:ext cx="2924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Misalignment:</a:t>
            </a:r>
          </a:p>
          <a:p>
            <a:r>
              <a:rPr lang="en-US" altLang="zh-CN" b="1" i="1" dirty="0">
                <a:solidFill>
                  <a:srgbClr val="357AA0"/>
                </a:solidFill>
              </a:rPr>
              <a:t>Moving Objects</a:t>
            </a:r>
            <a:endParaRPr lang="zh-CN" altLang="en-US" b="1" i="1" dirty="0">
              <a:solidFill>
                <a:srgbClr val="357AA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CC9800-E645-4CF8-901B-74D38D71DCF4}"/>
              </a:ext>
            </a:extLst>
          </p:cNvPr>
          <p:cNvSpPr/>
          <p:nvPr/>
        </p:nvSpPr>
        <p:spPr>
          <a:xfrm>
            <a:off x="5801894" y="1148797"/>
            <a:ext cx="4470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Vehicles moving at constant speed are considered </a:t>
            </a:r>
            <a:r>
              <a:rPr lang="zh-CN" altLang="en-US" b="1" dirty="0">
                <a:solidFill>
                  <a:srgbClr val="357AA0"/>
                </a:solidFill>
              </a:rPr>
              <a:t>infinite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9BD31E-3FB8-4F69-90DB-5F8606C88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4" t="3847" r="34066" b="12929"/>
          <a:stretch/>
        </p:blipFill>
        <p:spPr>
          <a:xfrm>
            <a:off x="5572964" y="1808083"/>
            <a:ext cx="4699331" cy="14174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42B482-C962-49CF-AAF4-44EA77764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3" r="66863"/>
          <a:stretch/>
        </p:blipFill>
        <p:spPr>
          <a:xfrm>
            <a:off x="547562" y="1795128"/>
            <a:ext cx="4699332" cy="16072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6D0F0D-03C7-444D-A2C3-451CC12A0E51}"/>
              </a:ext>
            </a:extLst>
          </p:cNvPr>
          <p:cNvSpPr/>
          <p:nvPr/>
        </p:nvSpPr>
        <p:spPr>
          <a:xfrm>
            <a:off x="4838014" y="5495966"/>
            <a:ext cx="7150785" cy="1106665"/>
          </a:xfrm>
          <a:prstGeom prst="rect">
            <a:avLst/>
          </a:prstGeom>
          <a:noFill/>
          <a:ln w="57150">
            <a:solidFill>
              <a:srgbClr val="35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CCE181-7000-4CC4-845B-FBD69372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498" y="3284906"/>
            <a:ext cx="6153599" cy="215167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AF367C1-4239-45F0-8EEC-25D9FA73B90C}"/>
              </a:ext>
            </a:extLst>
          </p:cNvPr>
          <p:cNvSpPr/>
          <p:nvPr/>
        </p:nvSpPr>
        <p:spPr>
          <a:xfrm>
            <a:off x="1241158" y="4010070"/>
            <a:ext cx="2702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Segmentation masks: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E2A76B-9203-44F1-B416-A6AAC68980A0}"/>
              </a:ext>
            </a:extLst>
          </p:cNvPr>
          <p:cNvSpPr/>
          <p:nvPr/>
        </p:nvSpPr>
        <p:spPr>
          <a:xfrm>
            <a:off x="0" y="6211669"/>
            <a:ext cx="4470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7AA0"/>
                </a:solidFill>
              </a:rPr>
              <a:t>PS: Regularization term encourages nonzero predictions </a:t>
            </a:r>
            <a:endParaRPr lang="zh-CN" altLang="en-US" b="1" dirty="0">
              <a:solidFill>
                <a:srgbClr val="357A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4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60FB58-50ED-419F-BD2A-DC07EB4E6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Loss Function-Motion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CEE7AA-AD78-41CF-B766-A581D861132F}"/>
              </a:ext>
            </a:extLst>
          </p:cNvPr>
          <p:cNvSpPr txBox="1"/>
          <p:nvPr/>
        </p:nvSpPr>
        <p:spPr>
          <a:xfrm>
            <a:off x="284148" y="1036320"/>
            <a:ext cx="194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Problem:</a:t>
            </a:r>
            <a:endParaRPr lang="zh-CN" altLang="en-US" b="1" dirty="0">
              <a:solidFill>
                <a:srgbClr val="357AA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CC9800-E645-4CF8-901B-74D38D71DCF4}"/>
              </a:ext>
            </a:extLst>
          </p:cNvPr>
          <p:cNvSpPr/>
          <p:nvPr/>
        </p:nvSpPr>
        <p:spPr>
          <a:xfrm>
            <a:off x="2225243" y="31476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E45454"/>
                </a:solidFill>
              </a:rPr>
              <a:t>Miss the part of moving object</a:t>
            </a:r>
            <a:endParaRPr lang="zh-CN" altLang="en-US" dirty="0">
              <a:solidFill>
                <a:srgbClr val="E45454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9BD31E-3FB8-4F69-90DB-5F8606C88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4" t="3847" r="1452" b="12929"/>
          <a:stretch/>
        </p:blipFill>
        <p:spPr>
          <a:xfrm>
            <a:off x="115472" y="1577472"/>
            <a:ext cx="9261271" cy="13983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8C655D-6066-46CA-B92B-CA13ADBA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3" y="5485654"/>
            <a:ext cx="5495925" cy="138112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AB21C3B-6C04-47C4-BDE2-768B47C5B644}"/>
              </a:ext>
            </a:extLst>
          </p:cNvPr>
          <p:cNvCxnSpPr/>
          <p:nvPr/>
        </p:nvCxnSpPr>
        <p:spPr>
          <a:xfrm flipH="1" flipV="1">
            <a:off x="1882066" y="2752078"/>
            <a:ext cx="1091953" cy="479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4A0FAF5-7A7A-4415-B598-CF3E3D6299A0}"/>
              </a:ext>
            </a:extLst>
          </p:cNvPr>
          <p:cNvCxnSpPr>
            <a:cxnSpLocks/>
          </p:cNvCxnSpPr>
          <p:nvPr/>
        </p:nvCxnSpPr>
        <p:spPr>
          <a:xfrm flipV="1">
            <a:off x="2974019" y="2550465"/>
            <a:ext cx="2874885" cy="681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E6D0F0D-03C7-444D-A2C3-451CC12A0E51}"/>
              </a:ext>
            </a:extLst>
          </p:cNvPr>
          <p:cNvSpPr/>
          <p:nvPr/>
        </p:nvSpPr>
        <p:spPr>
          <a:xfrm>
            <a:off x="4838014" y="5495966"/>
            <a:ext cx="7150785" cy="1106665"/>
          </a:xfrm>
          <a:prstGeom prst="rect">
            <a:avLst/>
          </a:prstGeom>
          <a:noFill/>
          <a:ln w="57150">
            <a:solidFill>
              <a:srgbClr val="35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A1E0AED-3EB9-44AE-B3B8-5EDDDF08EB7C}"/>
                  </a:ext>
                </a:extLst>
              </p:cNvPr>
              <p:cNvSpPr/>
              <p:nvPr/>
            </p:nvSpPr>
            <p:spPr>
              <a:xfrm>
                <a:off x="890411" y="5622112"/>
                <a:ext cx="394760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NimbusRomNo9L-Regu"/>
                  </a:rPr>
                  <a:t>: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Segmentation masks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: the index of moving object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A1E0AED-3EB9-44AE-B3B8-5EDDDF08E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11" y="5622112"/>
                <a:ext cx="3947603" cy="646331"/>
              </a:xfrm>
              <a:prstGeom prst="rect">
                <a:avLst/>
              </a:prstGeom>
              <a:blipFill>
                <a:blip r:embed="rId4"/>
                <a:stretch>
                  <a:fillRect t="-660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7D3F9B8B-80AB-47FA-A522-C5E3AD7A9362}"/>
              </a:ext>
            </a:extLst>
          </p:cNvPr>
          <p:cNvSpPr/>
          <p:nvPr/>
        </p:nvSpPr>
        <p:spPr>
          <a:xfrm>
            <a:off x="4746106" y="4610314"/>
            <a:ext cx="2135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Warp frame form</a:t>
            </a:r>
          </a:p>
          <a:p>
            <a:r>
              <a:rPr lang="en-US" altLang="zh-CN" dirty="0"/>
              <a:t> sequence 1 to 2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551BEC1-796C-4B72-91EA-C6B1E7621869}"/>
              </a:ext>
            </a:extLst>
          </p:cNvPr>
          <p:cNvCxnSpPr>
            <a:cxnSpLocks/>
          </p:cNvCxnSpPr>
          <p:nvPr/>
        </p:nvCxnSpPr>
        <p:spPr>
          <a:xfrm flipV="1">
            <a:off x="6304626" y="5242130"/>
            <a:ext cx="0" cy="807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06CC4A4-0884-46B8-B1E9-A94A8E322587}"/>
              </a:ext>
            </a:extLst>
          </p:cNvPr>
          <p:cNvCxnSpPr>
            <a:cxnSpLocks/>
          </p:cNvCxnSpPr>
          <p:nvPr/>
        </p:nvCxnSpPr>
        <p:spPr>
          <a:xfrm flipV="1">
            <a:off x="7612058" y="4731798"/>
            <a:ext cx="0" cy="1066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4367D1B-7742-4816-8702-217D9CE0C52C}"/>
              </a:ext>
            </a:extLst>
          </p:cNvPr>
          <p:cNvCxnSpPr>
            <a:cxnSpLocks/>
          </p:cNvCxnSpPr>
          <p:nvPr/>
        </p:nvCxnSpPr>
        <p:spPr>
          <a:xfrm flipV="1">
            <a:off x="9689511" y="4189460"/>
            <a:ext cx="0" cy="1418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2114D78-37CE-41FC-ABF1-B2698E37DFD1}"/>
                  </a:ext>
                </a:extLst>
              </p:cNvPr>
              <p:cNvSpPr/>
              <p:nvPr/>
            </p:nvSpPr>
            <p:spPr>
              <a:xfrm>
                <a:off x="8323783" y="3613006"/>
                <a:ext cx="2731456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individual motion of object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2114D78-37CE-41FC-ABF1-B2698E37D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783" y="3613006"/>
                <a:ext cx="2731456" cy="657809"/>
              </a:xfrm>
              <a:prstGeom prst="rect">
                <a:avLst/>
              </a:prstGeom>
              <a:blipFill>
                <a:blip r:embed="rId5"/>
                <a:stretch>
                  <a:fillRect l="-1782" t="-3704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F560873-F034-418E-8524-6ED1A0192376}"/>
                  </a:ext>
                </a:extLst>
              </p:cNvPr>
              <p:cNvSpPr/>
              <p:nvPr/>
            </p:nvSpPr>
            <p:spPr>
              <a:xfrm>
                <a:off x="6621291" y="4124408"/>
                <a:ext cx="2135953" cy="376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ego motion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F560873-F034-418E-8524-6ED1A0192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91" y="4124408"/>
                <a:ext cx="2135953" cy="376898"/>
              </a:xfrm>
              <a:prstGeom prst="rect">
                <a:avLst/>
              </a:prstGeom>
              <a:blipFill>
                <a:blip r:embed="rId6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24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D6B625-9596-4B99-82C4-700892796B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</p:spPr>
        <p:txBody>
          <a:bodyPr/>
          <a:lstStyle/>
          <a:p>
            <a:r>
              <a:rPr lang="en-US" altLang="zh-CN" dirty="0"/>
              <a:t>Loss Function - Object Size Constrains</a:t>
            </a:r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F4DCF64-ABA0-41F6-8D0D-BD3512FAA4B6}"/>
              </a:ext>
            </a:extLst>
          </p:cNvPr>
          <p:cNvGrpSpPr/>
          <p:nvPr/>
        </p:nvGrpSpPr>
        <p:grpSpPr>
          <a:xfrm>
            <a:off x="7448202" y="2997821"/>
            <a:ext cx="2958388" cy="1365814"/>
            <a:chOff x="1919817" y="3067290"/>
            <a:chExt cx="2958388" cy="1365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8065BF6-E4A8-45BE-9A52-E9CA055B2BE8}"/>
                </a:ext>
              </a:extLst>
            </p:cNvPr>
            <p:cNvGrpSpPr/>
            <p:nvPr/>
          </p:nvGrpSpPr>
          <p:grpSpPr>
            <a:xfrm>
              <a:off x="1919817" y="3549749"/>
              <a:ext cx="359141" cy="194636"/>
              <a:chOff x="2410692" y="3560618"/>
              <a:chExt cx="359141" cy="194636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4AD197B-AC03-4C7D-BB71-677BC985E62A}"/>
                  </a:ext>
                </a:extLst>
              </p:cNvPr>
              <p:cNvSpPr/>
              <p:nvPr/>
            </p:nvSpPr>
            <p:spPr>
              <a:xfrm>
                <a:off x="2410692" y="3560618"/>
                <a:ext cx="261488" cy="1946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6F7ABC68-B0F1-4F95-8BD5-C32B0C60B846}"/>
                  </a:ext>
                </a:extLst>
              </p:cNvPr>
              <p:cNvCxnSpPr>
                <a:stCxn id="3" idx="3"/>
              </p:cNvCxnSpPr>
              <p:nvPr/>
            </p:nvCxnSpPr>
            <p:spPr>
              <a:xfrm flipV="1">
                <a:off x="2672180" y="3560618"/>
                <a:ext cx="97653" cy="973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A9F46638-2461-426D-B237-0FEA3A2F5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2180" y="3657936"/>
                <a:ext cx="97653" cy="973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919FFD1-80CF-47F4-8F3D-A4C731EB1A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0524" y="3657936"/>
              <a:ext cx="1413684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B2F2D59-66FB-4F51-A770-4C5714BA0046}"/>
                </a:ext>
              </a:extLst>
            </p:cNvPr>
            <p:cNvCxnSpPr>
              <a:cxnSpLocks/>
            </p:cNvCxnSpPr>
            <p:nvPr/>
          </p:nvCxnSpPr>
          <p:spPr>
            <a:xfrm>
              <a:off x="2978177" y="3429000"/>
              <a:ext cx="1182444" cy="0"/>
            </a:xfrm>
            <a:prstGeom prst="line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7E7D598-2FB4-43DB-9CD5-4672F0DB569E}"/>
                </a:ext>
              </a:extLst>
            </p:cNvPr>
            <p:cNvCxnSpPr>
              <a:cxnSpLocks/>
            </p:cNvCxnSpPr>
            <p:nvPr/>
          </p:nvCxnSpPr>
          <p:spPr>
            <a:xfrm>
              <a:off x="2880524" y="3657936"/>
              <a:ext cx="1413684" cy="775168"/>
            </a:xfrm>
            <a:prstGeom prst="line">
              <a:avLst/>
            </a:prstGeom>
            <a:ln w="28575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7C80826-0C72-4625-9EFB-10B659F63FB5}"/>
                </a:ext>
              </a:extLst>
            </p:cNvPr>
            <p:cNvCxnSpPr>
              <a:cxnSpLocks/>
            </p:cNvCxnSpPr>
            <p:nvPr/>
          </p:nvCxnSpPr>
          <p:spPr>
            <a:xfrm>
              <a:off x="4294208" y="3687796"/>
              <a:ext cx="0" cy="699008"/>
            </a:xfrm>
            <a:prstGeom prst="line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24AEFB1-EA9F-4253-A582-3516D289DB4B}"/>
                    </a:ext>
                  </a:extLst>
                </p:cNvPr>
                <p:cNvSpPr txBox="1"/>
                <p:nvPr/>
              </p:nvSpPr>
              <p:spPr>
                <a:xfrm>
                  <a:off x="3125165" y="3067290"/>
                  <a:ext cx="625033" cy="39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𝑎𝑝𝑝𝑟𝑜𝑥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24AEFB1-EA9F-4253-A582-3516D289D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5165" y="3067290"/>
                  <a:ext cx="625033" cy="390748"/>
                </a:xfrm>
                <a:prstGeom prst="rect">
                  <a:avLst/>
                </a:prstGeom>
                <a:blipFill>
                  <a:blip r:embed="rId2"/>
                  <a:stretch>
                    <a:fillRect r="-45098" b="-4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36886F8-0C50-4A14-80A1-631700F3673F}"/>
                    </a:ext>
                  </a:extLst>
                </p:cNvPr>
                <p:cNvSpPr txBox="1"/>
                <p:nvPr/>
              </p:nvSpPr>
              <p:spPr>
                <a:xfrm>
                  <a:off x="4253172" y="3802285"/>
                  <a:ext cx="625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36886F8-0C50-4A14-80A1-631700F36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2" y="3802285"/>
                  <a:ext cx="62503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23D4F6C-72EA-4810-9793-D0E12AA8B471}"/>
                    </a:ext>
                  </a:extLst>
                </p:cNvPr>
                <p:cNvSpPr txBox="1"/>
                <p:nvPr/>
              </p:nvSpPr>
              <p:spPr>
                <a:xfrm>
                  <a:off x="2214455" y="3573109"/>
                  <a:ext cx="625033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23D4F6C-72EA-4810-9793-D0E12AA8B4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455" y="3573109"/>
                  <a:ext cx="625033" cy="3702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B2BD99F-461C-4C6A-934C-940494D5F927}"/>
                </a:ext>
              </a:extLst>
            </p:cNvPr>
            <p:cNvCxnSpPr/>
            <p:nvPr/>
          </p:nvCxnSpPr>
          <p:spPr>
            <a:xfrm>
              <a:off x="2743200" y="3657936"/>
              <a:ext cx="0" cy="3290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A257EEC-BFFF-4F9E-BBCC-8843A370BA6E}"/>
                </a:ext>
              </a:extLst>
            </p:cNvPr>
            <p:cNvSpPr txBox="1"/>
            <p:nvPr/>
          </p:nvSpPr>
          <p:spPr>
            <a:xfrm>
              <a:off x="2560121" y="3932794"/>
              <a:ext cx="761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/>
                <a:t>Pixel</a:t>
              </a:r>
              <a:endParaRPr lang="zh-CN" altLang="en-US" sz="1400" i="1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CC6FEB6-3DDE-4E3A-826B-0D432DF1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014" y="5502977"/>
            <a:ext cx="7150785" cy="1099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65B852-28ED-40A9-8AE8-3CBDAB5AC86C}"/>
                  </a:ext>
                </a:extLst>
              </p:cNvPr>
              <p:cNvSpPr txBox="1"/>
              <p:nvPr/>
            </p:nvSpPr>
            <p:spPr>
              <a:xfrm>
                <a:off x="7755410" y="2013170"/>
                <a:ext cx="1877372" cy="534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𝑎𝑝𝑝𝑟𝑜𝑥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65B852-28ED-40A9-8AE8-3CBDAB5AC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410" y="2013170"/>
                <a:ext cx="1877372" cy="534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C8641C1-A24D-4616-8AB6-2ACB6B5E8687}"/>
              </a:ext>
            </a:extLst>
          </p:cNvPr>
          <p:cNvSpPr/>
          <p:nvPr/>
        </p:nvSpPr>
        <p:spPr>
          <a:xfrm>
            <a:off x="4838014" y="5495966"/>
            <a:ext cx="7150785" cy="1106665"/>
          </a:xfrm>
          <a:prstGeom prst="rect">
            <a:avLst/>
          </a:prstGeom>
          <a:noFill/>
          <a:ln w="57150">
            <a:solidFill>
              <a:srgbClr val="35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285A50-FCA1-4917-B5EC-F7EFB1210E87}"/>
              </a:ext>
            </a:extLst>
          </p:cNvPr>
          <p:cNvSpPr txBox="1"/>
          <p:nvPr/>
        </p:nvSpPr>
        <p:spPr>
          <a:xfrm>
            <a:off x="284148" y="1036320"/>
            <a:ext cx="194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57AA0"/>
                </a:solidFill>
              </a:rPr>
              <a:t>Problem:</a:t>
            </a:r>
            <a:endParaRPr lang="zh-CN" altLang="en-US" sz="2400" b="1" dirty="0">
              <a:solidFill>
                <a:srgbClr val="357AA0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65EB527-D1E4-4FEE-8279-10341763F895}"/>
              </a:ext>
            </a:extLst>
          </p:cNvPr>
          <p:cNvCxnSpPr>
            <a:cxnSpLocks/>
          </p:cNvCxnSpPr>
          <p:nvPr/>
        </p:nvCxnSpPr>
        <p:spPr>
          <a:xfrm flipH="1">
            <a:off x="7883033" y="3388569"/>
            <a:ext cx="410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6CA558E-45BE-4972-8379-79B234B986C4}"/>
                  </a:ext>
                </a:extLst>
              </p:cNvPr>
              <p:cNvSpPr txBox="1"/>
              <p:nvPr/>
            </p:nvSpPr>
            <p:spPr>
              <a:xfrm>
                <a:off x="7755410" y="3015746"/>
                <a:ext cx="625033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6CA558E-45BE-4972-8379-79B234B98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410" y="3015746"/>
                <a:ext cx="625033" cy="391261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03C492B7-A48B-4C99-88F2-CDB6B58B93EB}"/>
              </a:ext>
            </a:extLst>
          </p:cNvPr>
          <p:cNvSpPr/>
          <p:nvPr/>
        </p:nvSpPr>
        <p:spPr>
          <a:xfrm>
            <a:off x="490451" y="151476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2E5B68"/>
                </a:solidFill>
                <a:latin typeface="NimbusRomNo9L-Regu"/>
              </a:rPr>
              <a:t>no knowledge about object scales:</a:t>
            </a:r>
          </a:p>
          <a:p>
            <a:endParaRPr lang="en-US" altLang="zh-CN" sz="2400" dirty="0">
              <a:solidFill>
                <a:srgbClr val="2E5B68"/>
              </a:solidFill>
              <a:latin typeface="NimbusRomNo9L-Regu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E5B68"/>
                </a:solidFill>
                <a:latin typeface="NimbusRomNo9L-Regu"/>
              </a:rPr>
              <a:t>placing an object very far away (Significant depth)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E5B68"/>
                </a:solidFill>
                <a:latin typeface="NimbusRomNo9L-Regu"/>
              </a:rPr>
              <a:t>Moving at the same velocity</a:t>
            </a:r>
            <a:br>
              <a:rPr lang="en-US" altLang="zh-CN" sz="2400" dirty="0">
                <a:solidFill>
                  <a:srgbClr val="2E5B68"/>
                </a:solidFill>
              </a:rPr>
            </a:br>
            <a:endParaRPr lang="zh-CN" altLang="en-US" sz="2400" dirty="0">
              <a:solidFill>
                <a:srgbClr val="2E5B68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2A50A5-94BD-4FC8-96BD-FA2BD402A7F6}"/>
              </a:ext>
            </a:extLst>
          </p:cNvPr>
          <p:cNvSpPr/>
          <p:nvPr/>
        </p:nvSpPr>
        <p:spPr>
          <a:xfrm>
            <a:off x="490451" y="424402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i="1" dirty="0">
                <a:solidFill>
                  <a:srgbClr val="2E5B68"/>
                </a:solidFill>
                <a:latin typeface="NimbusRomNo9L-Regu"/>
              </a:rPr>
              <a:t>Method</a:t>
            </a:r>
            <a:r>
              <a:rPr lang="en-US" altLang="zh-CN" sz="2400" dirty="0">
                <a:solidFill>
                  <a:srgbClr val="2E5B68"/>
                </a:solidFill>
                <a:latin typeface="NimbusRomNo9L-Regu"/>
              </a:rPr>
              <a:t>: learn objects’ scales as part</a:t>
            </a:r>
            <a:br>
              <a:rPr lang="en-US" altLang="zh-CN" sz="2400" dirty="0">
                <a:solidFill>
                  <a:srgbClr val="2E5B68"/>
                </a:solidFill>
                <a:latin typeface="NimbusRomNo9L-Regu"/>
              </a:rPr>
            </a:br>
            <a:r>
              <a:rPr lang="en-US" altLang="zh-CN" sz="2400" dirty="0">
                <a:solidFill>
                  <a:srgbClr val="2E5B68"/>
                </a:solidFill>
                <a:latin typeface="NimbusRomNo9L-Regu"/>
              </a:rPr>
              <a:t>of the training process</a:t>
            </a:r>
            <a:endParaRPr lang="zh-CN" altLang="en-US" sz="2400" dirty="0">
              <a:solidFill>
                <a:srgbClr val="2E5B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19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D6B625-9596-4B99-82C4-700892796B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</p:spPr>
        <p:txBody>
          <a:bodyPr/>
          <a:lstStyle/>
          <a:p>
            <a:r>
              <a:rPr lang="en-US" altLang="zh-CN" dirty="0"/>
              <a:t>Loss Function - Refinement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B1C986-99FB-488D-9A15-AEB94411F653}"/>
              </a:ext>
            </a:extLst>
          </p:cNvPr>
          <p:cNvSpPr/>
          <p:nvPr/>
        </p:nvSpPr>
        <p:spPr>
          <a:xfrm>
            <a:off x="1029810" y="4647154"/>
            <a:ext cx="99463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online refinement is run for N steps (N = 20 for all experiments) which are effectively </a:t>
            </a:r>
            <a:r>
              <a:rPr lang="en-US" altLang="zh-CN" b="1" dirty="0">
                <a:solidFill>
                  <a:srgbClr val="357AA0"/>
                </a:solidFill>
              </a:rPr>
              <a:t>fine-tuning </a:t>
            </a:r>
            <a:r>
              <a:rPr lang="en-US" altLang="zh-CN" dirty="0"/>
              <a:t>the model on-the-fly;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b="1" dirty="0">
                <a:solidFill>
                  <a:srgbClr val="357AA0"/>
                </a:solidFill>
              </a:rPr>
              <a:t>online refinement </a:t>
            </a:r>
            <a:r>
              <a:rPr lang="en-US" altLang="zh-CN" dirty="0"/>
              <a:t>approach can be seamlessly applied to any model including the motion model described above.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F332D1-62D7-4057-A895-4D54CDFE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6" y="1553001"/>
            <a:ext cx="6669842" cy="302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8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D6B625-9596-4B99-82C4-700892796B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Network Architecture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1B45C5-550C-4FE9-9B6A-EC28257F1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7"/>
          <a:stretch/>
        </p:blipFill>
        <p:spPr>
          <a:xfrm>
            <a:off x="2765012" y="1643564"/>
            <a:ext cx="8568993" cy="38016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ECC120-A3C5-4E99-B99D-AB193799B0EB}"/>
              </a:ext>
            </a:extLst>
          </p:cNvPr>
          <p:cNvSpPr/>
          <p:nvPr/>
        </p:nvSpPr>
        <p:spPr>
          <a:xfrm>
            <a:off x="284148" y="2178274"/>
            <a:ext cx="2480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Trained jointly</a:t>
            </a:r>
          </a:p>
          <a:p>
            <a:r>
              <a:rPr lang="en-US" altLang="zh-CN" b="1" dirty="0">
                <a:solidFill>
                  <a:srgbClr val="357AA0"/>
                </a:solidFill>
              </a:rPr>
              <a:t>&amp;</a:t>
            </a:r>
          </a:p>
          <a:p>
            <a:r>
              <a:rPr lang="en-US" altLang="zh-CN" b="1" dirty="0">
                <a:solidFill>
                  <a:srgbClr val="357AA0"/>
                </a:solidFill>
              </a:rPr>
              <a:t>Test independently</a:t>
            </a:r>
            <a:endParaRPr lang="zh-CN" altLang="en-US" b="1" dirty="0">
              <a:solidFill>
                <a:srgbClr val="357A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1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60FB58-50ED-419F-BD2A-DC07EB4E6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Network Architecture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E391CF-23B6-4F62-962A-E2FEBC15C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7"/>
          <a:stretch/>
        </p:blipFill>
        <p:spPr>
          <a:xfrm>
            <a:off x="1148080" y="891589"/>
            <a:ext cx="8608027" cy="42228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FA01F8-2B23-4F4E-818D-8BC53E03DB85}"/>
              </a:ext>
            </a:extLst>
          </p:cNvPr>
          <p:cNvSpPr/>
          <p:nvPr/>
        </p:nvSpPr>
        <p:spPr>
          <a:xfrm>
            <a:off x="4959952" y="6021579"/>
            <a:ext cx="73234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N. Mayer, E.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</a:rPr>
              <a:t>Ilg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, P.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</a:rPr>
              <a:t>Hausser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, P. Fischer, D.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</a:rPr>
              <a:t>Cremers,A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.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</a:rPr>
              <a:t>Dosovitskiy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, and T.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</a:rPr>
              <a:t>Brox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. A large dataset to train convolutional networks for disparity, optical flow, and scene flow estimation. </a:t>
            </a:r>
            <a:endParaRPr lang="zh-CN" altLang="en-US" sz="1400" dirty="0">
              <a:solidFill>
                <a:srgbClr val="357A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0709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D6B625-9596-4B99-82C4-700892796B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5D3146-774B-4857-BC77-A8E0B1E756D8}"/>
              </a:ext>
            </a:extLst>
          </p:cNvPr>
          <p:cNvSpPr txBox="1"/>
          <p:nvPr/>
        </p:nvSpPr>
        <p:spPr>
          <a:xfrm>
            <a:off x="680720" y="932787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Outdoor environment: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D61D16-84A7-4F68-98BE-98C62CDF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711"/>
            <a:ext cx="12192000" cy="55042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0AB49B-18D7-49FB-B137-951FCD990E0C}"/>
              </a:ext>
            </a:extLst>
          </p:cNvPr>
          <p:cNvSpPr/>
          <p:nvPr/>
        </p:nvSpPr>
        <p:spPr>
          <a:xfrm>
            <a:off x="6736080" y="932787"/>
            <a:ext cx="4160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7AA0"/>
                </a:solidFill>
                <a:latin typeface="NimbusRomNo9L-Medi"/>
              </a:rPr>
              <a:t>KITTI dataset (K)</a:t>
            </a:r>
          </a:p>
          <a:p>
            <a:r>
              <a:rPr lang="en-US" altLang="zh-CN" dirty="0">
                <a:solidFill>
                  <a:srgbClr val="357AA0"/>
                </a:solidFill>
              </a:rPr>
              <a:t>Cityscapes dataset (C)  </a:t>
            </a:r>
            <a:endParaRPr lang="zh-CN" altLang="en-US" dirty="0">
              <a:solidFill>
                <a:srgbClr val="357A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5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D6B625-9596-4B99-82C4-700892796B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9D0233-07FC-4EE2-8210-5B55E85A0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"/>
          <a:stretch/>
        </p:blipFill>
        <p:spPr>
          <a:xfrm>
            <a:off x="131748" y="1281359"/>
            <a:ext cx="12060252" cy="33546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7F7B26-A82B-4154-A569-B2664196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842" y="4602923"/>
            <a:ext cx="6238875" cy="2219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7964E6-FE8D-4421-A42C-E367406596A9}"/>
              </a:ext>
            </a:extLst>
          </p:cNvPr>
          <p:cNvSpPr txBox="1"/>
          <p:nvPr/>
        </p:nvSpPr>
        <p:spPr>
          <a:xfrm>
            <a:off x="568960" y="917576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Indoor environment: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761FB8-EF54-4122-97B1-FC5BC8828F05}"/>
              </a:ext>
            </a:extLst>
          </p:cNvPr>
          <p:cNvSpPr txBox="1"/>
          <p:nvPr/>
        </p:nvSpPr>
        <p:spPr>
          <a:xfrm>
            <a:off x="1833714" y="5002941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Comparison of ego-motion:</a:t>
            </a:r>
          </a:p>
        </p:txBody>
      </p:sp>
    </p:spTree>
    <p:extLst>
      <p:ext uri="{BB962C8B-B14F-4D97-AF65-F5344CB8AC3E}">
        <p14:creationId xmlns:p14="http://schemas.microsoft.com/office/powerpoint/2010/main" val="348338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29176" y="1295402"/>
            <a:ext cx="4208707" cy="590549"/>
          </a:xfrm>
        </p:spPr>
        <p:txBody>
          <a:bodyPr/>
          <a:lstStyle/>
          <a:p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29176" y="2542542"/>
            <a:ext cx="4759570" cy="590549"/>
          </a:xfrm>
        </p:spPr>
        <p:txBody>
          <a:bodyPr/>
          <a:lstStyle/>
          <a:p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629176" y="3789682"/>
            <a:ext cx="4208707" cy="590549"/>
          </a:xfrm>
        </p:spPr>
        <p:txBody>
          <a:bodyPr/>
          <a:lstStyle/>
          <a:p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29176" y="5036822"/>
            <a:ext cx="4208707" cy="590549"/>
          </a:xfrm>
        </p:spPr>
        <p:txBody>
          <a:bodyPr/>
          <a:lstStyle/>
          <a:p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1123A911-D0FD-4135-A9C4-67C7FECE8AE3}"/>
              </a:ext>
            </a:extLst>
          </p:cNvPr>
          <p:cNvSpPr txBox="1">
            <a:spLocks/>
          </p:cNvSpPr>
          <p:nvPr/>
        </p:nvSpPr>
        <p:spPr>
          <a:xfrm>
            <a:off x="2423945" y="125922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6E0C1109-695E-4412-ADFF-D935C99A4321}"/>
              </a:ext>
            </a:extLst>
          </p:cNvPr>
          <p:cNvSpPr txBox="1">
            <a:spLocks/>
          </p:cNvSpPr>
          <p:nvPr/>
        </p:nvSpPr>
        <p:spPr>
          <a:xfrm>
            <a:off x="2423945" y="2506368"/>
            <a:ext cx="4759570" cy="59054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Traditional Way</a:t>
            </a:r>
            <a:endParaRPr kumimoji="1"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E24DE3D8-6533-41F9-A130-AB8D8C8D47C5}"/>
              </a:ext>
            </a:extLst>
          </p:cNvPr>
          <p:cNvSpPr txBox="1">
            <a:spLocks/>
          </p:cNvSpPr>
          <p:nvPr/>
        </p:nvSpPr>
        <p:spPr>
          <a:xfrm>
            <a:off x="2423945" y="375350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Loss Function</a:t>
            </a:r>
            <a:endParaRPr kumimoji="1" lang="zh-CN" altLang="en-US" dirty="0"/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C16C7A26-22E7-4EB4-A4A1-2BBAC1D08027}"/>
              </a:ext>
            </a:extLst>
          </p:cNvPr>
          <p:cNvSpPr txBox="1">
            <a:spLocks/>
          </p:cNvSpPr>
          <p:nvPr/>
        </p:nvSpPr>
        <p:spPr>
          <a:xfrm>
            <a:off x="2423945" y="500064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D6B625-9596-4B99-82C4-700892796B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Experiment -Comparison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14E35-724F-4C8E-92BA-374881CE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4" y="1018775"/>
            <a:ext cx="11550205" cy="355322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096B5F-48D7-46E2-A92C-6353BECB8AC5}"/>
              </a:ext>
            </a:extLst>
          </p:cNvPr>
          <p:cNvGrpSpPr/>
          <p:nvPr/>
        </p:nvGrpSpPr>
        <p:grpSpPr>
          <a:xfrm>
            <a:off x="159803" y="2123440"/>
            <a:ext cx="714474" cy="4392767"/>
            <a:chOff x="532487" y="2123440"/>
            <a:chExt cx="249833" cy="276352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18ADEBC-9070-407A-A79E-396F8AC9F52E}"/>
                </a:ext>
              </a:extLst>
            </p:cNvPr>
            <p:cNvCxnSpPr/>
            <p:nvPr/>
          </p:nvCxnSpPr>
          <p:spPr>
            <a:xfrm flipH="1">
              <a:off x="532487" y="2123440"/>
              <a:ext cx="2498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37EB678-FF99-4293-898C-CEC59058234A}"/>
                </a:ext>
              </a:extLst>
            </p:cNvPr>
            <p:cNvCxnSpPr/>
            <p:nvPr/>
          </p:nvCxnSpPr>
          <p:spPr>
            <a:xfrm>
              <a:off x="532487" y="2123440"/>
              <a:ext cx="0" cy="27635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F5357AB-AF76-4017-9104-5A34B93DF0F9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7" y="4886960"/>
              <a:ext cx="2498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16CEFD-CA9C-49CC-AC36-574FF12A1DD0}"/>
              </a:ext>
            </a:extLst>
          </p:cNvPr>
          <p:cNvGrpSpPr/>
          <p:nvPr/>
        </p:nvGrpSpPr>
        <p:grpSpPr>
          <a:xfrm>
            <a:off x="284148" y="2849732"/>
            <a:ext cx="568108" cy="3157402"/>
            <a:chOff x="532487" y="2123440"/>
            <a:chExt cx="249833" cy="276352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942B8B2-E85F-4E53-AC61-2425B82D8752}"/>
                </a:ext>
              </a:extLst>
            </p:cNvPr>
            <p:cNvCxnSpPr/>
            <p:nvPr/>
          </p:nvCxnSpPr>
          <p:spPr>
            <a:xfrm flipH="1">
              <a:off x="532487" y="2123440"/>
              <a:ext cx="2498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2407BC3-B889-421A-B5A1-22597AED4AEB}"/>
                </a:ext>
              </a:extLst>
            </p:cNvPr>
            <p:cNvCxnSpPr/>
            <p:nvPr/>
          </p:nvCxnSpPr>
          <p:spPr>
            <a:xfrm>
              <a:off x="532487" y="2123440"/>
              <a:ext cx="0" cy="27635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A358CEC1-6DF9-404B-A235-3B374325A30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7" y="4886960"/>
              <a:ext cx="2498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0541103-F310-47BA-B5B8-CDCFFDFB365A}"/>
              </a:ext>
            </a:extLst>
          </p:cNvPr>
          <p:cNvGrpSpPr/>
          <p:nvPr/>
        </p:nvGrpSpPr>
        <p:grpSpPr>
          <a:xfrm>
            <a:off x="575566" y="3530835"/>
            <a:ext cx="298711" cy="1452585"/>
            <a:chOff x="532487" y="2123440"/>
            <a:chExt cx="249833" cy="276352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11C17A6-2C7E-4303-B414-11E763522C4E}"/>
                </a:ext>
              </a:extLst>
            </p:cNvPr>
            <p:cNvCxnSpPr/>
            <p:nvPr/>
          </p:nvCxnSpPr>
          <p:spPr>
            <a:xfrm flipH="1">
              <a:off x="532487" y="2123440"/>
              <a:ext cx="2498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F52E719-97BB-45EA-8685-4F4E9002856B}"/>
                </a:ext>
              </a:extLst>
            </p:cNvPr>
            <p:cNvCxnSpPr/>
            <p:nvPr/>
          </p:nvCxnSpPr>
          <p:spPr>
            <a:xfrm>
              <a:off x="532487" y="2123440"/>
              <a:ext cx="0" cy="27635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AF8316F-3028-49F3-BF0D-BE1256D05E11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7" y="4886960"/>
              <a:ext cx="2498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01FE95A-F83B-4EA6-B62B-B89079D8E1F6}"/>
              </a:ext>
            </a:extLst>
          </p:cNvPr>
          <p:cNvGrpSpPr/>
          <p:nvPr/>
        </p:nvGrpSpPr>
        <p:grpSpPr>
          <a:xfrm>
            <a:off x="417251" y="3176967"/>
            <a:ext cx="457026" cy="2398210"/>
            <a:chOff x="532487" y="2123440"/>
            <a:chExt cx="249833" cy="2763520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43D4161-56B8-49DF-A580-8CF95A1E0E22}"/>
                </a:ext>
              </a:extLst>
            </p:cNvPr>
            <p:cNvCxnSpPr/>
            <p:nvPr/>
          </p:nvCxnSpPr>
          <p:spPr>
            <a:xfrm flipH="1">
              <a:off x="532487" y="2123440"/>
              <a:ext cx="2498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B30446E-3D66-4085-AE1A-DB1EC672ADC6}"/>
                </a:ext>
              </a:extLst>
            </p:cNvPr>
            <p:cNvCxnSpPr/>
            <p:nvPr/>
          </p:nvCxnSpPr>
          <p:spPr>
            <a:xfrm>
              <a:off x="532487" y="2123440"/>
              <a:ext cx="0" cy="27635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15FD227A-22AA-4548-AF23-E8B36CF3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7" y="4886960"/>
              <a:ext cx="2498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DADCABE1-1920-4627-BE9C-ED8BA8A6764F}"/>
              </a:ext>
            </a:extLst>
          </p:cNvPr>
          <p:cNvSpPr/>
          <p:nvPr/>
        </p:nvSpPr>
        <p:spPr>
          <a:xfrm>
            <a:off x="1136341" y="5316005"/>
            <a:ext cx="9756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57AA0"/>
                </a:solidFill>
                <a:latin typeface="+mj-lt"/>
                <a:ea typeface="Microsoft YaHei" panose="020B0503020204020204" pitchFamily="34" charset="-122"/>
              </a:rPr>
              <a:t>Godard, Clément, Mac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  <a:ea typeface="Microsoft YaHei" panose="020B0503020204020204" pitchFamily="34" charset="-122"/>
              </a:rPr>
              <a:t>Aodha</a:t>
            </a:r>
            <a:r>
              <a:rPr lang="en-US" altLang="zh-CN" sz="1400" dirty="0">
                <a:solidFill>
                  <a:srgbClr val="357AA0"/>
                </a:solidFill>
                <a:latin typeface="+mj-lt"/>
                <a:ea typeface="Microsoft YaHei" panose="020B0503020204020204" pitchFamily="34" charset="-122"/>
              </a:rPr>
              <a:t> O ,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  <a:ea typeface="Microsoft YaHei" panose="020B0503020204020204" pitchFamily="34" charset="-122"/>
              </a:rPr>
              <a:t>Brostow</a:t>
            </a:r>
            <a:r>
              <a:rPr lang="en-US" altLang="zh-CN" sz="1400" dirty="0">
                <a:solidFill>
                  <a:srgbClr val="357AA0"/>
                </a:solidFill>
                <a:latin typeface="+mj-lt"/>
                <a:ea typeface="Microsoft YaHei" panose="020B0503020204020204" pitchFamily="34" charset="-122"/>
              </a:rPr>
              <a:t> G J . Unsupervised Monocular Depth Estimation with Left-Right Consistency[J]. 2016.</a:t>
            </a:r>
            <a:endParaRPr lang="zh-CN" altLang="en-US" sz="1400" dirty="0">
              <a:solidFill>
                <a:srgbClr val="357AA0"/>
              </a:solidFill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3EEA16-4AC2-4D1C-A180-277402B5C2CA}"/>
              </a:ext>
            </a:extLst>
          </p:cNvPr>
          <p:cNvSpPr/>
          <p:nvPr/>
        </p:nvSpPr>
        <p:spPr>
          <a:xfrm>
            <a:off x="1112621" y="6362318"/>
            <a:ext cx="9869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57AA0"/>
                </a:solidFill>
                <a:ea typeface="Microsoft YaHei" panose="020B0503020204020204" pitchFamily="34" charset="-122"/>
              </a:rPr>
              <a:t>Zhou T , Brown M , Snavely N , et al. Unsupervised Learning of Depth and Ego-Motion from Video[J]. 2017.</a:t>
            </a:r>
            <a:endParaRPr lang="zh-CN" altLang="en-US" sz="1400" dirty="0">
              <a:solidFill>
                <a:srgbClr val="357AA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76409E-24B8-4034-BF6A-4127D76031BF}"/>
              </a:ext>
            </a:extLst>
          </p:cNvPr>
          <p:cNvSpPr/>
          <p:nvPr/>
        </p:nvSpPr>
        <p:spPr>
          <a:xfrm>
            <a:off x="1112620" y="5792126"/>
            <a:ext cx="98690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57AA0"/>
                </a:solidFill>
                <a:latin typeface="+mj-lt"/>
                <a:ea typeface="Microsoft YaHei" panose="020B0503020204020204" pitchFamily="34" charset="-122"/>
              </a:rPr>
              <a:t>Yin Z , Shi J .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  <a:ea typeface="Microsoft YaHei" panose="020B0503020204020204" pitchFamily="34" charset="-122"/>
              </a:rPr>
              <a:t>GeoNet</a:t>
            </a:r>
            <a:r>
              <a:rPr lang="en-US" altLang="zh-CN" sz="1400" dirty="0">
                <a:solidFill>
                  <a:srgbClr val="357AA0"/>
                </a:solidFill>
                <a:latin typeface="+mj-lt"/>
                <a:ea typeface="Microsoft YaHei" panose="020B0503020204020204" pitchFamily="34" charset="-122"/>
              </a:rPr>
              <a:t>: Unsupervised Learning of Dense Depth, Optical Flow and Camera Pose[J]. 2018.</a:t>
            </a:r>
            <a:endParaRPr lang="zh-CN" altLang="en-US" sz="1400" dirty="0">
              <a:solidFill>
                <a:srgbClr val="357AA0"/>
              </a:solidFill>
              <a:latin typeface="+mj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5C7122-B621-4FAE-8FE8-40EE1CBC8455}"/>
              </a:ext>
            </a:extLst>
          </p:cNvPr>
          <p:cNvSpPr/>
          <p:nvPr/>
        </p:nvSpPr>
        <p:spPr>
          <a:xfrm>
            <a:off x="1112620" y="4800860"/>
            <a:ext cx="10162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57AA0"/>
                </a:solidFill>
                <a:latin typeface="+mj-lt"/>
                <a:ea typeface="Microsoft YaHei" panose="020B0503020204020204" pitchFamily="34" charset="-122"/>
              </a:rPr>
              <a:t>Yang Z , Wang P , Wang Y , et al. Every Pixel Counts: Unsupervised Geometry Learning with Holistic 3D Motion Understanding[J]. 2018.</a:t>
            </a:r>
            <a:endParaRPr lang="zh-CN" altLang="en-US" sz="1400" dirty="0">
              <a:solidFill>
                <a:srgbClr val="357A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9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544312" y="896554"/>
            <a:ext cx="7103372" cy="2648750"/>
          </a:xfrm>
        </p:spPr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39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WATCHING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Jiang </a:t>
            </a:r>
            <a:r>
              <a:rPr kumimoji="1" lang="en-US" altLang="zh-CN" dirty="0" err="1"/>
              <a:t>Xuesong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38C361-7121-4BBD-AF41-416973A518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Reference-|SSIM|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B5F208A-ECD4-4240-9573-07DAA1F9F0F0}"/>
                  </a:ext>
                </a:extLst>
              </p:cNvPr>
              <p:cNvSpPr/>
              <p:nvPr/>
            </p:nvSpPr>
            <p:spPr>
              <a:xfrm>
                <a:off x="2778819" y="3944923"/>
                <a:ext cx="7752947" cy="18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i="1" kern="100" dirty="0">
                    <a:solidFill>
                      <a:srgbClr val="2E5B68"/>
                    </a:solidFill>
                    <a:ea typeface="宋体" panose="02010600030101010101" pitchFamily="2" charset="-122"/>
                  </a:rPr>
                  <a:t>SSIM, structural similarity index, is defined as followed.</a:t>
                </a:r>
                <a:endParaRPr lang="zh-CN" altLang="zh-CN" sz="1400" kern="100" dirty="0">
                  <a:solidFill>
                    <a:srgbClr val="2E5B68"/>
                  </a:solidFill>
                  <a:effectLst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solidFill>
                            <a:srgbClr val="2E5B68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𝑆𝑆𝐼𝑀</m:t>
                      </m:r>
                      <m:d>
                        <m:dPr>
                          <m:ctrlPr>
                            <a:rPr lang="zh-CN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i="1" kern="100">
                          <a:solidFill>
                            <a:srgbClr val="2E5B68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(2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)(2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2E5B68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2E5B68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sz="1400" kern="100" dirty="0">
                  <a:solidFill>
                    <a:srgbClr val="2E5B68"/>
                  </a:solidFill>
                  <a:effectLst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i="1" kern="100" dirty="0">
                    <a:solidFill>
                      <a:srgbClr val="2E5B68"/>
                    </a:solidFill>
                    <a:ea typeface="宋体" panose="02010600030101010101" pitchFamily="2" charset="-122"/>
                  </a:rPr>
                  <a:t>Among them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i="1" kern="100" dirty="0">
                    <a:solidFill>
                      <a:srgbClr val="2E5B68"/>
                    </a:solidFill>
                    <a:ea typeface="宋体" panose="02010600030101010101" pitchFamily="2" charset="-122"/>
                  </a:rPr>
                  <a:t> is the x average,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i="1" kern="10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i="1" kern="100" dirty="0">
                    <a:solidFill>
                      <a:srgbClr val="2E5B68"/>
                    </a:solidFill>
                    <a:ea typeface="宋体" panose="02010600030101010101" pitchFamily="2" charset="-122"/>
                  </a:rPr>
                  <a:t>is the y average,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bSup>
                      <m:sSubSupPr>
                        <m:ctrlPr>
                          <a:rPr lang="zh-CN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b>
                      <m:sup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i="1" kern="100" dirty="0">
                    <a:solidFill>
                      <a:srgbClr val="2E5B68"/>
                    </a:solidFill>
                    <a:ea typeface="宋体" panose="02010600030101010101" pitchFamily="2" charset="-122"/>
                  </a:rPr>
                  <a:t> is the x variance,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sub>
                      <m:sup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i="1" kern="10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</m:t>
                    </m:r>
                  </m:oMath>
                </a14:m>
                <a:r>
                  <a:rPr lang="en-US" altLang="zh-CN" i="1" kern="100" dirty="0">
                    <a:solidFill>
                      <a:srgbClr val="2E5B68"/>
                    </a:solidFill>
                    <a:ea typeface="宋体" panose="02010600030101010101" pitchFamily="2" charset="-122"/>
                  </a:rPr>
                  <a:t>is the y variance,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𝑥𝑦</m:t>
                        </m:r>
                      </m:sub>
                    </m:sSub>
                    <m:r>
                      <a:rPr lang="en-US" altLang="zh-CN" i="1" kern="10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i="1" kern="100" dirty="0">
                    <a:solidFill>
                      <a:srgbClr val="2E5B68"/>
                    </a:solidFill>
                    <a:ea typeface="宋体" panose="02010600030101010101" pitchFamily="2" charset="-122"/>
                  </a:rPr>
                  <a:t>is the covariance of the sum.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solidFill>
                          <a:srgbClr val="2E5B68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zh-CN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𝑎𝑛𝑑</m:t>
                        </m:r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2E5B68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i="1" kern="100" dirty="0">
                    <a:solidFill>
                      <a:srgbClr val="2E5B68"/>
                    </a:solidFill>
                    <a:ea typeface="宋体" panose="02010600030101010101" pitchFamily="2" charset="-122"/>
                  </a:rPr>
                  <a:t> is a constant used to maintain stability. </a:t>
                </a:r>
                <a:endParaRPr lang="zh-CN" altLang="zh-CN" sz="1400" kern="100" dirty="0">
                  <a:solidFill>
                    <a:srgbClr val="2E5B68"/>
                  </a:solidFill>
                  <a:effectLst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B5F208A-ECD4-4240-9573-07DAA1F9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19" y="3944923"/>
                <a:ext cx="7752947" cy="1872629"/>
              </a:xfrm>
              <a:prstGeom prst="rect">
                <a:avLst/>
              </a:prstGeom>
              <a:blipFill>
                <a:blip r:embed="rId2"/>
                <a:stretch>
                  <a:fillRect l="-708" t="-1629" r="-629" b="-48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B7BEE5E-54DF-4423-B177-B2D6B5AAADE8}"/>
              </a:ext>
            </a:extLst>
          </p:cNvPr>
          <p:cNvSpPr/>
          <p:nvPr/>
        </p:nvSpPr>
        <p:spPr>
          <a:xfrm>
            <a:off x="6226206" y="599362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Wang, Zhou;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</a:rPr>
              <a:t>Bovik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, A.C.; Sheikh, H.R.; </a:t>
            </a:r>
            <a:r>
              <a:rPr lang="en-US" altLang="zh-CN" sz="1400" dirty="0" err="1">
                <a:solidFill>
                  <a:srgbClr val="357AA0"/>
                </a:solidFill>
                <a:latin typeface="+mj-lt"/>
              </a:rPr>
              <a:t>Simoncelli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, E.P</a:t>
            </a:r>
            <a:r>
              <a:rPr lang="zh-CN" altLang="en-US" sz="1400" dirty="0">
                <a:solidFill>
                  <a:srgbClr val="357AA0"/>
                </a:solidFill>
                <a:latin typeface="+mj-lt"/>
              </a:rPr>
              <a:t>．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Image quality </a:t>
            </a:r>
            <a:r>
              <a:rPr lang="en-US" altLang="zh-CN" sz="1400" dirty="0">
                <a:solidFill>
                  <a:srgbClr val="357AA0"/>
                </a:solidFill>
              </a:rPr>
              <a:t>assessment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: from error visibility to structural similarity</a:t>
            </a:r>
            <a:r>
              <a:rPr lang="zh-CN" altLang="en-US" sz="1400" dirty="0">
                <a:solidFill>
                  <a:srgbClr val="357AA0"/>
                </a:solidFill>
                <a:latin typeface="+mj-lt"/>
              </a:rPr>
              <a:t>：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IEEE Transactions on Image Processing 13 (4)</a:t>
            </a:r>
            <a:r>
              <a:rPr lang="zh-CN" altLang="en-US" sz="1400" dirty="0">
                <a:solidFill>
                  <a:srgbClr val="357AA0"/>
                </a:solidFill>
                <a:latin typeface="+mj-lt"/>
              </a:rPr>
              <a:t>，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2004-04-01</a:t>
            </a:r>
            <a:r>
              <a:rPr lang="zh-CN" altLang="en-US" sz="1400" dirty="0">
                <a:solidFill>
                  <a:srgbClr val="357AA0"/>
                </a:solidFill>
                <a:latin typeface="+mj-lt"/>
              </a:rPr>
              <a:t>：</a:t>
            </a:r>
            <a:r>
              <a:rPr lang="en-US" altLang="zh-CN" sz="1400" dirty="0">
                <a:solidFill>
                  <a:srgbClr val="357AA0"/>
                </a:solidFill>
                <a:latin typeface="+mj-lt"/>
              </a:rPr>
              <a:t>600–612</a:t>
            </a:r>
            <a:endParaRPr lang="zh-CN" altLang="en-US" sz="1400" dirty="0">
              <a:solidFill>
                <a:srgbClr val="357AA0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1CF526-00DC-4981-99C9-A77A7E67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220" y="1329086"/>
            <a:ext cx="6881706" cy="25278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A9EA11-E01E-4B9F-B5C6-79715FABA65B}"/>
              </a:ext>
            </a:extLst>
          </p:cNvPr>
          <p:cNvSpPr/>
          <p:nvPr/>
        </p:nvSpPr>
        <p:spPr>
          <a:xfrm>
            <a:off x="8185212" y="2174413"/>
            <a:ext cx="18909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57AA0"/>
                </a:solidFill>
                <a:latin typeface="+mj-lt"/>
              </a:rPr>
              <a:t>Mainly used in Workpiece detection</a:t>
            </a:r>
            <a:endParaRPr lang="zh-CN" altLang="en-US" sz="1400" b="1" dirty="0">
              <a:solidFill>
                <a:srgbClr val="357A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5710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64C84B-66B3-4846-843C-C91F80519A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pic>
        <p:nvPicPr>
          <p:cNvPr id="1026" name="Picture 2" descr="K 仃 刊 Depth 以 及 scanNet 评 估 指 标 &#10;abs r &#10;| 四 mae &#10;logrmse &#10;sq. rel. &#10;scale invar. &#10;(SILog) &#10;名 称 &#10;曲 s 重 e relative error &#10;mean 确 熹 e r &#10;mean absolute &#10;root mean square &#10;ant № “ &#10;Inverse 〗 me 1 &#10;sqtwe error &#10;square relative error &#10;scale 貊 v 訕 嘯 &#10;a hm ℃ error &#10;、 rel. &#10;MAE = &#10;丨 四 M 下 “ &#10;iM 、 AE = &#10;RAISE = &#10;五 RMSE - &#10;iRMSE = &#10;鼕 司 &#10;一 乥 （ 上 ">
            <a:extLst>
              <a:ext uri="{FF2B5EF4-FFF2-40B4-BE49-F238E27FC236}">
                <a16:creationId xmlns:a16="http://schemas.microsoft.com/office/drawing/2014/main" id="{F9977E97-0760-405B-A161-CE9497B52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3" r="3087"/>
          <a:stretch/>
        </p:blipFill>
        <p:spPr bwMode="auto">
          <a:xfrm>
            <a:off x="5360217" y="879675"/>
            <a:ext cx="4860229" cy="583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5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BD0B92-23E2-4914-9479-F6F015305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25AF31-A38B-4EAD-8937-481A674682FF}"/>
              </a:ext>
            </a:extLst>
          </p:cNvPr>
          <p:cNvSpPr txBox="1"/>
          <p:nvPr/>
        </p:nvSpPr>
        <p:spPr>
          <a:xfrm>
            <a:off x="752371" y="946625"/>
            <a:ext cx="2992149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en-US" altLang="zh-CN" sz="2000" dirty="0">
                <a:solidFill>
                  <a:srgbClr val="357AA0"/>
                </a:solidFill>
                <a:latin typeface="+mj-lt"/>
              </a:rPr>
              <a:t>Depth from video(RGB)</a:t>
            </a:r>
            <a:endParaRPr lang="zh-CN" altLang="en-US" sz="2000" dirty="0">
              <a:solidFill>
                <a:srgbClr val="357AA0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F4F522-CBCC-43B9-B9F9-838AEE66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92" r="1147"/>
          <a:stretch/>
        </p:blipFill>
        <p:spPr>
          <a:xfrm>
            <a:off x="139769" y="1469879"/>
            <a:ext cx="12052231" cy="37541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EEC295-8EE4-4368-A1AD-E2AEB53BCCFE}"/>
              </a:ext>
            </a:extLst>
          </p:cNvPr>
          <p:cNvSpPr/>
          <p:nvPr/>
        </p:nvSpPr>
        <p:spPr>
          <a:xfrm>
            <a:off x="1138410" y="5190734"/>
            <a:ext cx="8373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Unsupervised learning </a:t>
            </a:r>
            <a:r>
              <a:rPr lang="en-US" altLang="zh-CN" dirty="0">
                <a:solidFill>
                  <a:srgbClr val="357AA0"/>
                </a:solidFill>
              </a:rPr>
              <a:t>of scene depth and robot ego-motion where supervision is provided by monocular videos </a:t>
            </a:r>
          </a:p>
          <a:p>
            <a:endParaRPr lang="en-US" altLang="zh-CN" dirty="0">
              <a:solidFill>
                <a:srgbClr val="357AA0"/>
              </a:solidFill>
            </a:endParaRPr>
          </a:p>
          <a:p>
            <a:r>
              <a:rPr lang="en-US" altLang="zh-CN" dirty="0">
                <a:solidFill>
                  <a:srgbClr val="357A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 view/struct2depth</a:t>
            </a:r>
            <a:r>
              <a:rPr lang="en-US" altLang="zh-CN" dirty="0">
                <a:solidFill>
                  <a:srgbClr val="357AA0"/>
                </a:solidFill>
              </a:rPr>
              <a:t>. </a:t>
            </a:r>
            <a:endParaRPr lang="zh-CN" altLang="en-US" dirty="0">
              <a:solidFill>
                <a:srgbClr val="357A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EAB52D-EDFF-4821-90C3-188BC87602E7}"/>
              </a:ext>
            </a:extLst>
          </p:cNvPr>
          <p:cNvSpPr txBox="1"/>
          <p:nvPr/>
        </p:nvSpPr>
        <p:spPr>
          <a:xfrm>
            <a:off x="8016316" y="1016423"/>
            <a:ext cx="2992149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en-US" altLang="zh-CN" sz="2000" dirty="0">
                <a:solidFill>
                  <a:srgbClr val="357AA0"/>
                </a:solidFill>
                <a:latin typeface="+mj-lt"/>
              </a:rPr>
              <a:t>Self-train</a:t>
            </a:r>
            <a:endParaRPr lang="zh-CN" altLang="en-US" sz="2000" dirty="0">
              <a:solidFill>
                <a:srgbClr val="357A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286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BD0B92-23E2-4914-9479-F6F015305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25AF31-A38B-4EAD-8937-481A674682FF}"/>
              </a:ext>
            </a:extLst>
          </p:cNvPr>
          <p:cNvSpPr txBox="1"/>
          <p:nvPr/>
        </p:nvSpPr>
        <p:spPr>
          <a:xfrm>
            <a:off x="422497" y="1103135"/>
            <a:ext cx="2992149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en-US" altLang="zh-CN" sz="2000" b="1" dirty="0">
                <a:solidFill>
                  <a:srgbClr val="357AA0"/>
                </a:solidFill>
                <a:latin typeface="+mj-lt"/>
              </a:rPr>
              <a:t>Perception from RGB</a:t>
            </a:r>
            <a:endParaRPr lang="zh-CN" altLang="en-US" sz="2000" b="1" dirty="0">
              <a:solidFill>
                <a:srgbClr val="357AA0"/>
              </a:solidFill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D6D87D-118F-4A3E-9D3F-7F32851CE920}"/>
              </a:ext>
            </a:extLst>
          </p:cNvPr>
          <p:cNvSpPr/>
          <p:nvPr/>
        </p:nvSpPr>
        <p:spPr>
          <a:xfrm>
            <a:off x="8576245" y="3429000"/>
            <a:ext cx="282268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357AA0"/>
                </a:solidFill>
                <a:latin typeface="NimbusRomNo9L-Regu"/>
              </a:rPr>
              <a:t>How human percepts motion and depth</a:t>
            </a:r>
            <a:br>
              <a:rPr lang="en-US" altLang="zh-CN" sz="1400" i="1" dirty="0">
                <a:solidFill>
                  <a:srgbClr val="357AA0"/>
                </a:solidFill>
              </a:rPr>
            </a:br>
            <a:endParaRPr lang="zh-CN" altLang="en-US" sz="1400" i="1" dirty="0">
              <a:solidFill>
                <a:srgbClr val="357AA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AE4423-3C18-4E4B-A532-C9B4DAAE9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33628" r="34079" b="30238"/>
          <a:stretch/>
        </p:blipFill>
        <p:spPr>
          <a:xfrm>
            <a:off x="422497" y="1811137"/>
            <a:ext cx="7707093" cy="24086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2B2BAE-C036-410E-8766-697426FC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85" b="8030"/>
          <a:stretch/>
        </p:blipFill>
        <p:spPr>
          <a:xfrm>
            <a:off x="422497" y="4290774"/>
            <a:ext cx="7707093" cy="226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4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BD0B92-23E2-4914-9479-F6F015305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25AF31-A38B-4EAD-8937-481A674682FF}"/>
              </a:ext>
            </a:extLst>
          </p:cNvPr>
          <p:cNvSpPr txBox="1"/>
          <p:nvPr/>
        </p:nvSpPr>
        <p:spPr>
          <a:xfrm>
            <a:off x="635121" y="1062962"/>
            <a:ext cx="4261999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357AA0"/>
                </a:solidFill>
                <a:latin typeface="+mj-lt"/>
              </a:rPr>
              <a:t>How to train: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357AA0"/>
                </a:solidFill>
                <a:latin typeface="+mj-lt"/>
              </a:rPr>
              <a:t>Unsupervised/Self-supervised </a:t>
            </a:r>
            <a:endParaRPr lang="zh-CN" altLang="en-US" b="1" dirty="0">
              <a:solidFill>
                <a:srgbClr val="357AA0"/>
              </a:solidFill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3E65B3-E8A5-4D78-AA6B-D7E9B623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1" y="1835802"/>
            <a:ext cx="5605659" cy="45409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5EE6853-BA92-434E-BB41-538C08F5F4D5}"/>
              </a:ext>
            </a:extLst>
          </p:cNvPr>
          <p:cNvSpPr/>
          <p:nvPr/>
        </p:nvSpPr>
        <p:spPr>
          <a:xfrm>
            <a:off x="7109436" y="3227138"/>
            <a:ext cx="45601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5B68"/>
                </a:solidFill>
                <a:latin typeface="NimbusRomNo9L-ReguItal"/>
              </a:rPr>
              <a:t>Finally 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2E5B68"/>
                </a:solidFill>
                <a:latin typeface="NimbusRomNo9L-ReguItal"/>
              </a:rPr>
              <a:t>3D motions </a:t>
            </a:r>
            <a:r>
              <a:rPr lang="en-US" altLang="zh-CN" sz="2400" b="1" dirty="0">
                <a:solidFill>
                  <a:srgbClr val="2E5B68"/>
                </a:solidFill>
                <a:latin typeface="NimbusRomNo9L-Regu"/>
              </a:rPr>
              <a:t>of moving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solidFill>
                  <a:srgbClr val="2E5B68"/>
                </a:solidFill>
                <a:latin typeface="NimbusRomNo9L-Regu"/>
              </a:rPr>
              <a:t>camera ego motion</a:t>
            </a:r>
            <a:endParaRPr lang="en-US" altLang="zh-CN" sz="2400" b="1" i="1" dirty="0">
              <a:solidFill>
                <a:srgbClr val="000000"/>
              </a:solidFill>
              <a:latin typeface="NimbusRomNo9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solidFill>
                  <a:srgbClr val="2E5B68"/>
                </a:solidFill>
                <a:latin typeface="NimbusRomNo9L-ReguItal"/>
              </a:rPr>
              <a:t>online refinement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377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BD0B92-23E2-4914-9479-F6F015305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Traditional 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EDA863-5689-4394-BF7C-3C79D0A5BCB7}"/>
              </a:ext>
            </a:extLst>
          </p:cNvPr>
          <p:cNvSpPr/>
          <p:nvPr/>
        </p:nvSpPr>
        <p:spPr>
          <a:xfrm>
            <a:off x="844404" y="5441819"/>
            <a:ext cx="2294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Frames</a:t>
            </a:r>
            <a:r>
              <a:rPr lang="zh-CN" altLang="en-US" b="1" dirty="0">
                <a:solidFill>
                  <a:srgbClr val="357AA0"/>
                </a:solidFill>
              </a:rPr>
              <a:t> in Different </a:t>
            </a:r>
            <a:endParaRPr lang="en-US" altLang="zh-CN" b="1" dirty="0">
              <a:solidFill>
                <a:srgbClr val="357AA0"/>
              </a:solidFill>
            </a:endParaRPr>
          </a:p>
          <a:p>
            <a:r>
              <a:rPr lang="zh-CN" altLang="en-US" b="1" dirty="0">
                <a:solidFill>
                  <a:srgbClr val="357AA0"/>
                </a:solidFill>
              </a:rPr>
              <a:t>Perspectives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5D51F5-FD07-4B6D-816A-39B530F3B2DC}"/>
              </a:ext>
            </a:extLst>
          </p:cNvPr>
          <p:cNvSpPr txBox="1"/>
          <p:nvPr/>
        </p:nvSpPr>
        <p:spPr>
          <a:xfrm>
            <a:off x="844404" y="3238691"/>
            <a:ext cx="2992149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en-US" altLang="zh-CN" sz="2000" b="1" dirty="0">
                <a:solidFill>
                  <a:srgbClr val="357AA0"/>
                </a:solidFill>
              </a:rPr>
              <a:t>Supervised learning method</a:t>
            </a:r>
            <a:br>
              <a:rPr lang="en-US" altLang="zh-CN" sz="2000" b="1" dirty="0">
                <a:solidFill>
                  <a:srgbClr val="357AA0"/>
                </a:solidFill>
              </a:rPr>
            </a:br>
            <a:endParaRPr lang="zh-CN" altLang="en-US" sz="2000" b="1" dirty="0">
              <a:solidFill>
                <a:srgbClr val="357AA0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93F6D1-7401-4D22-9A01-96A5447950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CDCD6"/>
              </a:clrFrom>
              <a:clrTo>
                <a:srgbClr val="DCDC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8917" y="2996227"/>
            <a:ext cx="3785012" cy="15067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BA6A8A1-5DDA-4A67-ABB0-FF4C4C0D5AB1}"/>
              </a:ext>
            </a:extLst>
          </p:cNvPr>
          <p:cNvSpPr txBox="1"/>
          <p:nvPr/>
        </p:nvSpPr>
        <p:spPr>
          <a:xfrm>
            <a:off x="4875682" y="2615610"/>
            <a:ext cx="1851482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en-US" altLang="zh-CN" sz="1600" b="1" dirty="0" err="1">
                <a:solidFill>
                  <a:srgbClr val="2E5B68"/>
                </a:solidFill>
                <a:latin typeface="+mj-lt"/>
              </a:rPr>
              <a:t>Flownet</a:t>
            </a:r>
            <a:r>
              <a:rPr lang="en-US" altLang="zh-CN" sz="1600" b="1" dirty="0">
                <a:solidFill>
                  <a:srgbClr val="2E5B68"/>
                </a:solidFill>
                <a:latin typeface="+mj-lt"/>
              </a:rPr>
              <a:t>/</a:t>
            </a:r>
            <a:r>
              <a:rPr lang="en-US" altLang="zh-CN" sz="1600" b="1" dirty="0" err="1">
                <a:solidFill>
                  <a:srgbClr val="2E5B68"/>
                </a:solidFill>
                <a:latin typeface="+mj-lt"/>
              </a:rPr>
              <a:t>DispNet</a:t>
            </a:r>
            <a:endParaRPr lang="zh-CN" altLang="en-US" sz="1600" b="1" dirty="0">
              <a:solidFill>
                <a:srgbClr val="2E5B68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5691E1-1A9E-4F26-80AA-BC61C46547A9}"/>
              </a:ext>
            </a:extLst>
          </p:cNvPr>
          <p:cNvSpPr txBox="1"/>
          <p:nvPr/>
        </p:nvSpPr>
        <p:spPr>
          <a:xfrm>
            <a:off x="8960002" y="2615610"/>
            <a:ext cx="1292682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en-US" altLang="zh-CN" sz="1600" b="1" dirty="0" err="1">
                <a:solidFill>
                  <a:srgbClr val="2E5B68"/>
                </a:solidFill>
                <a:latin typeface="+mj-lt"/>
              </a:rPr>
              <a:t>MVdepth</a:t>
            </a:r>
            <a:endParaRPr lang="zh-CN" altLang="en-US" sz="1600" b="1" dirty="0">
              <a:solidFill>
                <a:srgbClr val="2E5B68"/>
              </a:solidFill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F18D6A-2DAB-4CA6-96E4-8D29FD48F993}"/>
              </a:ext>
            </a:extLst>
          </p:cNvPr>
          <p:cNvSpPr txBox="1"/>
          <p:nvPr/>
        </p:nvSpPr>
        <p:spPr>
          <a:xfrm>
            <a:off x="4875682" y="4542914"/>
            <a:ext cx="1851482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en-US" altLang="zh-CN" sz="1600" b="1" dirty="0" err="1">
                <a:solidFill>
                  <a:srgbClr val="2E5B68"/>
                </a:solidFill>
                <a:latin typeface="+mj-lt"/>
              </a:rPr>
              <a:t>Monodepth</a:t>
            </a:r>
            <a:endParaRPr lang="zh-CN" altLang="en-US" sz="1600" b="1" dirty="0">
              <a:solidFill>
                <a:srgbClr val="2E5B68"/>
              </a:solidFill>
              <a:latin typeface="+mj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E3374CF-9B51-43E7-8F6D-817C2FD8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26" y="4923532"/>
            <a:ext cx="2705562" cy="14422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ADCC096-EEF4-4E16-B5C4-400F4CC38CFC}"/>
              </a:ext>
            </a:extLst>
          </p:cNvPr>
          <p:cNvSpPr/>
          <p:nvPr/>
        </p:nvSpPr>
        <p:spPr>
          <a:xfrm>
            <a:off x="8853487" y="4575003"/>
            <a:ext cx="1505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2E5B68"/>
                </a:solidFill>
                <a:latin typeface="+mj-lt"/>
              </a:rPr>
              <a:t>UnDeepVO</a:t>
            </a:r>
            <a:endParaRPr lang="zh-CN" altLang="en-US" b="1" dirty="0">
              <a:solidFill>
                <a:srgbClr val="2E5B68"/>
              </a:solidFill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22F513-775E-47BD-94C6-9527F9A4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210" y="4944335"/>
            <a:ext cx="3114052" cy="17697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17863E-3290-4EC8-A564-93EF3DC04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5" y="3161789"/>
            <a:ext cx="2886075" cy="138112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D725C27-9EE9-4F7C-B61F-12365BE6D723}"/>
              </a:ext>
            </a:extLst>
          </p:cNvPr>
          <p:cNvSpPr/>
          <p:nvPr/>
        </p:nvSpPr>
        <p:spPr>
          <a:xfrm>
            <a:off x="919386" y="1426269"/>
            <a:ext cx="2127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57AA0"/>
                </a:solidFill>
              </a:rPr>
              <a:t>Traditional Visual </a:t>
            </a:r>
          </a:p>
          <a:p>
            <a:r>
              <a:rPr lang="en-US" altLang="zh-CN" b="1" dirty="0">
                <a:solidFill>
                  <a:srgbClr val="357AA0"/>
                </a:solidFill>
              </a:rPr>
              <a:t>Method</a:t>
            </a:r>
            <a:endParaRPr lang="zh-CN" altLang="en-US" b="1" dirty="0">
              <a:solidFill>
                <a:srgbClr val="357AA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292CEC-A243-48FD-A558-A360E33BCFCF}"/>
              </a:ext>
            </a:extLst>
          </p:cNvPr>
          <p:cNvSpPr txBox="1"/>
          <p:nvPr/>
        </p:nvSpPr>
        <p:spPr>
          <a:xfrm>
            <a:off x="4736579" y="816722"/>
            <a:ext cx="1851482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en-US" altLang="zh-CN" sz="1600" b="1" dirty="0">
                <a:solidFill>
                  <a:srgbClr val="2E5B68"/>
                </a:solidFill>
                <a:latin typeface="+mj-lt"/>
              </a:rPr>
              <a:t>ORB-SLAM2</a:t>
            </a:r>
            <a:endParaRPr lang="zh-CN" altLang="en-US" sz="1600" b="1" dirty="0">
              <a:solidFill>
                <a:srgbClr val="2E5B68"/>
              </a:solidFill>
              <a:latin typeface="+mj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489AD6D-32CE-418A-AB4E-50A7005BEE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8"/>
          <a:stretch/>
        </p:blipFill>
        <p:spPr>
          <a:xfrm>
            <a:off x="4451796" y="1221757"/>
            <a:ext cx="2275368" cy="144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0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BD0B92-23E2-4914-9479-F6F015305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Traditional - Supervised learning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77C3BC-6351-4AB4-8163-9BB463BD2FE1}"/>
              </a:ext>
            </a:extLst>
          </p:cNvPr>
          <p:cNvSpPr/>
          <p:nvPr/>
        </p:nvSpPr>
        <p:spPr>
          <a:xfrm>
            <a:off x="4317603" y="6010205"/>
            <a:ext cx="78743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57AA0"/>
                </a:solidFill>
              </a:rPr>
              <a:t>Mayer N , </a:t>
            </a:r>
            <a:r>
              <a:rPr lang="en-US" altLang="zh-CN" sz="1400" dirty="0" err="1">
                <a:solidFill>
                  <a:srgbClr val="357AA0"/>
                </a:solidFill>
              </a:rPr>
              <a:t>Ilg</a:t>
            </a:r>
            <a:r>
              <a:rPr lang="en-US" altLang="zh-CN" sz="1400" dirty="0">
                <a:solidFill>
                  <a:srgbClr val="357AA0"/>
                </a:solidFill>
              </a:rPr>
              <a:t> E , </a:t>
            </a:r>
            <a:r>
              <a:rPr lang="en-US" altLang="zh-CN" sz="1400" dirty="0" err="1">
                <a:solidFill>
                  <a:srgbClr val="357AA0"/>
                </a:solidFill>
              </a:rPr>
              <a:t>Häusser</a:t>
            </a:r>
            <a:r>
              <a:rPr lang="en-US" altLang="zh-CN" sz="1400" dirty="0">
                <a:solidFill>
                  <a:srgbClr val="357AA0"/>
                </a:solidFill>
              </a:rPr>
              <a:t>, Philip, et al. A Large Dataset to Train Convolutional Networks for Disparity, Optical Flow, and Scene Flow Estimation[C]// 2016 IEEE Conference on Computer Vision and Pattern Recognition (CVPR). IEEE, 2016.</a:t>
            </a:r>
            <a:endParaRPr lang="en-US" altLang="zh-CN" sz="1400" dirty="0">
              <a:solidFill>
                <a:srgbClr val="357AA0"/>
              </a:solidFill>
              <a:latin typeface="Helvetica Neue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5FD5A2-E0E4-42F8-94EE-5ABD83ED6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3E3DF"/>
              </a:clrFrom>
              <a:clrTo>
                <a:srgbClr val="E3E3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10"/>
          <a:stretch/>
        </p:blipFill>
        <p:spPr>
          <a:xfrm>
            <a:off x="203688" y="1182359"/>
            <a:ext cx="9384643" cy="29121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672070-D689-4E02-9002-8C43A73A3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DCD6"/>
              </a:clrFrom>
              <a:clrTo>
                <a:srgbClr val="DCDCD6">
                  <a:alpha val="0"/>
                </a:srgbClr>
              </a:clrTo>
            </a:clrChange>
          </a:blip>
          <a:srcRect t="14834"/>
          <a:stretch/>
        </p:blipFill>
        <p:spPr>
          <a:xfrm>
            <a:off x="6096000" y="3699818"/>
            <a:ext cx="5827985" cy="19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26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BD0B92-23E2-4914-9479-F6F015305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Traditional - </a:t>
            </a:r>
            <a:r>
              <a:rPr lang="zh-CN" altLang="en-US" dirty="0"/>
              <a:t>Different Perspectives</a:t>
            </a:r>
            <a:r>
              <a:rPr lang="en-US" altLang="zh-CN" dirty="0"/>
              <a:t>- L – R 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54F671-C308-48EE-8BF2-B341B28A970C}"/>
              </a:ext>
            </a:extLst>
          </p:cNvPr>
          <p:cNvSpPr/>
          <p:nvPr/>
        </p:nvSpPr>
        <p:spPr>
          <a:xfrm>
            <a:off x="4160621" y="6161442"/>
            <a:ext cx="8490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7A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Godard, Clément, Mac </a:t>
            </a:r>
            <a:r>
              <a:rPr lang="en-US" altLang="zh-CN" dirty="0" err="1">
                <a:solidFill>
                  <a:srgbClr val="357A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Aodha</a:t>
            </a:r>
            <a:r>
              <a:rPr lang="en-US" altLang="zh-CN" dirty="0">
                <a:solidFill>
                  <a:srgbClr val="357A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 , </a:t>
            </a:r>
            <a:r>
              <a:rPr lang="en-US" altLang="zh-CN" dirty="0" err="1">
                <a:solidFill>
                  <a:srgbClr val="357A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Brostow</a:t>
            </a:r>
            <a:r>
              <a:rPr lang="en-US" altLang="zh-CN" dirty="0">
                <a:solidFill>
                  <a:srgbClr val="357A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 J . Unsupervised Monocular Depth Estimation with Left-Right Consistency[J]. 2016.</a:t>
            </a:r>
            <a:endParaRPr lang="zh-CN" altLang="en-US" dirty="0">
              <a:solidFill>
                <a:srgbClr val="357AA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2BF6C0-B831-4CBF-AE75-58B20C30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85" y="1355563"/>
            <a:ext cx="5857875" cy="3876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3900BD-F0BE-4D98-96A2-8AD601785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10" y="2503335"/>
            <a:ext cx="44577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5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7E17EA-4B46-4B24-8E57-F6187E18AB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Loss Function-System Model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0AC32-3644-4898-9D59-EB352C02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A5A5"/>
              </a:clrFrom>
              <a:clrTo>
                <a:srgbClr val="FFA5A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407" y="1306420"/>
            <a:ext cx="7350648" cy="37346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D94080C-6F74-4202-B04D-0C16780A8AAD}"/>
              </a:ext>
            </a:extLst>
          </p:cNvPr>
          <p:cNvSpPr/>
          <p:nvPr/>
        </p:nvSpPr>
        <p:spPr>
          <a:xfrm>
            <a:off x="781298" y="1159683"/>
            <a:ext cx="2135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57AA0"/>
                </a:solidFill>
              </a:rPr>
              <a:t>Jointly training</a:t>
            </a:r>
            <a:endParaRPr lang="zh-CN" altLang="en-US" sz="2000" b="1" dirty="0">
              <a:solidFill>
                <a:srgbClr val="357AA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CFBF7D2-D415-409F-93F9-4AC76453284C}"/>
              </a:ext>
            </a:extLst>
          </p:cNvPr>
          <p:cNvSpPr/>
          <p:nvPr/>
        </p:nvSpPr>
        <p:spPr>
          <a:xfrm>
            <a:off x="1482571" y="4864964"/>
            <a:ext cx="887767" cy="639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01A20F6-2B0B-4928-8F5D-50CE78E7BA97}"/>
              </a:ext>
            </a:extLst>
          </p:cNvPr>
          <p:cNvCxnSpPr>
            <a:stCxn id="5" idx="6"/>
          </p:cNvCxnSpPr>
          <p:nvPr/>
        </p:nvCxnSpPr>
        <p:spPr>
          <a:xfrm flipV="1">
            <a:off x="2370338" y="2980856"/>
            <a:ext cx="3382392" cy="2203704"/>
          </a:xfrm>
          <a:prstGeom prst="straightConnector1">
            <a:avLst/>
          </a:prstGeom>
          <a:ln w="38100">
            <a:solidFill>
              <a:srgbClr val="357A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C58CA58-A68D-45C5-8296-1E287B13FC0A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370338" y="4864964"/>
            <a:ext cx="3284738" cy="319596"/>
          </a:xfrm>
          <a:prstGeom prst="straightConnector1">
            <a:avLst/>
          </a:prstGeom>
          <a:ln w="38100">
            <a:solidFill>
              <a:srgbClr val="357A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268362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C9C0"/>
      </a:accent1>
      <a:accent2>
        <a:srgbClr val="2DB9DA"/>
      </a:accent2>
      <a:accent3>
        <a:srgbClr val="3D798A"/>
      </a:accent3>
      <a:accent4>
        <a:srgbClr val="F2AEAE"/>
      </a:accent4>
      <a:accent5>
        <a:srgbClr val="357AA0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工作总结-简约商务-红蓝-PPT模板</Template>
  <TotalTime>1038</TotalTime>
  <Words>799</Words>
  <Application>Microsoft Office PowerPoint</Application>
  <PresentationFormat>宽屏</PresentationFormat>
  <Paragraphs>130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Helvetica Neue</vt:lpstr>
      <vt:lpstr>NimbusRomNo9L-Medi</vt:lpstr>
      <vt:lpstr>NimbusRomNo9L-Regu</vt:lpstr>
      <vt:lpstr>NimbusRomNo9L-ReguItal</vt:lpstr>
      <vt:lpstr>Microsoft YaHei</vt:lpstr>
      <vt:lpstr>Microsoft YaHei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Song Song</dc:creator>
  <cp:keywords/>
  <dc:description/>
  <cp:lastModifiedBy>Song Song</cp:lastModifiedBy>
  <cp:revision>167</cp:revision>
  <dcterms:created xsi:type="dcterms:W3CDTF">2019-03-10T07:40:13Z</dcterms:created>
  <dcterms:modified xsi:type="dcterms:W3CDTF">2019-03-14T12:18:47Z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2017-12-21T06:10:00.7525166Z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